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</p:sldIdLst>
  <p:sldSz cx="4319588" cy="64801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E4E4E4"/>
    <a:srgbClr val="333333"/>
    <a:srgbClr val="FEFAF4"/>
    <a:srgbClr val="FCEEDC"/>
    <a:srgbClr val="F9DEBD"/>
    <a:srgbClr val="E98A15"/>
    <a:srgbClr val="2CA5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698738-8B30-4641-92DF-503FDCF97601}" v="52" dt="2025-07-03T12:06:33.7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80" autoAdjust="0"/>
    <p:restoredTop sz="94660"/>
  </p:normalViewPr>
  <p:slideViewPr>
    <p:cSldViewPr snapToGrid="0">
      <p:cViewPr>
        <p:scale>
          <a:sx n="100" d="100"/>
          <a:sy n="100" d="100"/>
        </p:scale>
        <p:origin x="3570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19698738-8B30-4641-92DF-503FDCF97601}"/>
    <pc:docChg chg="undo custSel addSld delSld modSld modMainMaster">
      <pc:chgData name="Fatima Pillosu" userId="a6295d4dc9e22643" providerId="LiveId" clId="{19698738-8B30-4641-92DF-503FDCF97601}" dt="2025-07-03T12:07:34.492" v="1057" actId="1038"/>
      <pc:docMkLst>
        <pc:docMk/>
      </pc:docMkLst>
      <pc:sldChg chg="addSp delSp modSp mod">
        <pc:chgData name="Fatima Pillosu" userId="a6295d4dc9e22643" providerId="LiveId" clId="{19698738-8B30-4641-92DF-503FDCF97601}" dt="2025-07-03T12:07:34.492" v="1057" actId="1038"/>
        <pc:sldMkLst>
          <pc:docMk/>
          <pc:sldMk cId="1077421182" sldId="256"/>
        </pc:sldMkLst>
        <pc:spChg chg="mod">
          <ac:chgData name="Fatima Pillosu" userId="a6295d4dc9e22643" providerId="LiveId" clId="{19698738-8B30-4641-92DF-503FDCF97601}" dt="2025-07-03T12:07:16.086" v="1047" actId="1035"/>
          <ac:spMkLst>
            <pc:docMk/>
            <pc:sldMk cId="1077421182" sldId="256"/>
            <ac:spMk id="127" creationId="{7CA80247-944D-A79D-DD75-278A2FC157C4}"/>
          </ac:spMkLst>
        </pc:spChg>
        <pc:spChg chg="add del mod">
          <ac:chgData name="Fatima Pillosu" userId="a6295d4dc9e22643" providerId="LiveId" clId="{19698738-8B30-4641-92DF-503FDCF97601}" dt="2025-07-03T12:07:10.910" v="1040" actId="478"/>
          <ac:spMkLst>
            <pc:docMk/>
            <pc:sldMk cId="1077421182" sldId="256"/>
            <ac:spMk id="152" creationId="{E4473764-DC01-39F2-E0E1-7D860A3DB86E}"/>
          </ac:spMkLst>
        </pc:spChg>
        <pc:spChg chg="add del mod">
          <ac:chgData name="Fatima Pillosu" userId="a6295d4dc9e22643" providerId="LiveId" clId="{19698738-8B30-4641-92DF-503FDCF97601}" dt="2025-07-03T12:07:10.910" v="1040" actId="478"/>
          <ac:spMkLst>
            <pc:docMk/>
            <pc:sldMk cId="1077421182" sldId="256"/>
            <ac:spMk id="153" creationId="{CB98C17D-E332-3D1A-3C6B-DECB619E09DE}"/>
          </ac:spMkLst>
        </pc:spChg>
        <pc:spChg chg="add del mod">
          <ac:chgData name="Fatima Pillosu" userId="a6295d4dc9e22643" providerId="LiveId" clId="{19698738-8B30-4641-92DF-503FDCF97601}" dt="2025-07-03T12:07:10.910" v="1040" actId="478"/>
          <ac:spMkLst>
            <pc:docMk/>
            <pc:sldMk cId="1077421182" sldId="256"/>
            <ac:spMk id="154" creationId="{4502D28A-E881-BDC9-AA57-36ED7A0F166C}"/>
          </ac:spMkLst>
        </pc:spChg>
        <pc:spChg chg="add del mod">
          <ac:chgData name="Fatima Pillosu" userId="a6295d4dc9e22643" providerId="LiveId" clId="{19698738-8B30-4641-92DF-503FDCF97601}" dt="2025-07-03T12:07:10.910" v="1040" actId="478"/>
          <ac:spMkLst>
            <pc:docMk/>
            <pc:sldMk cId="1077421182" sldId="256"/>
            <ac:spMk id="155" creationId="{EF9E77C6-E200-60B0-DC59-D7377C85B378}"/>
          </ac:spMkLst>
        </pc:spChg>
        <pc:spChg chg="add del mod">
          <ac:chgData name="Fatima Pillosu" userId="a6295d4dc9e22643" providerId="LiveId" clId="{19698738-8B30-4641-92DF-503FDCF97601}" dt="2025-07-03T12:07:10.910" v="1040" actId="478"/>
          <ac:spMkLst>
            <pc:docMk/>
            <pc:sldMk cId="1077421182" sldId="256"/>
            <ac:spMk id="156" creationId="{340973BB-231D-A83E-2BE3-A5A626F89730}"/>
          </ac:spMkLst>
        </pc:spChg>
        <pc:spChg chg="add del mod">
          <ac:chgData name="Fatima Pillosu" userId="a6295d4dc9e22643" providerId="LiveId" clId="{19698738-8B30-4641-92DF-503FDCF97601}" dt="2025-07-03T12:07:10.910" v="1040" actId="478"/>
          <ac:spMkLst>
            <pc:docMk/>
            <pc:sldMk cId="1077421182" sldId="256"/>
            <ac:spMk id="157" creationId="{D393B3F9-2851-0907-0CDD-2F28C8A84419}"/>
          </ac:spMkLst>
        </pc:spChg>
        <pc:spChg chg="add del mod">
          <ac:chgData name="Fatima Pillosu" userId="a6295d4dc9e22643" providerId="LiveId" clId="{19698738-8B30-4641-92DF-503FDCF97601}" dt="2025-07-03T12:07:10.910" v="1040" actId="478"/>
          <ac:spMkLst>
            <pc:docMk/>
            <pc:sldMk cId="1077421182" sldId="256"/>
            <ac:spMk id="158" creationId="{77AA6600-A311-6747-486C-2F0427F36C2A}"/>
          </ac:spMkLst>
        </pc:spChg>
        <pc:spChg chg="add del mod">
          <ac:chgData name="Fatima Pillosu" userId="a6295d4dc9e22643" providerId="LiveId" clId="{19698738-8B30-4641-92DF-503FDCF97601}" dt="2025-07-03T12:07:10.910" v="1040" actId="478"/>
          <ac:spMkLst>
            <pc:docMk/>
            <pc:sldMk cId="1077421182" sldId="256"/>
            <ac:spMk id="159" creationId="{7E7A4206-0CA1-EF23-6DE2-A8F42E5AFE26}"/>
          </ac:spMkLst>
        </pc:spChg>
        <pc:spChg chg="add del mod">
          <ac:chgData name="Fatima Pillosu" userId="a6295d4dc9e22643" providerId="LiveId" clId="{19698738-8B30-4641-92DF-503FDCF97601}" dt="2025-07-03T12:07:10.910" v="1040" actId="478"/>
          <ac:spMkLst>
            <pc:docMk/>
            <pc:sldMk cId="1077421182" sldId="256"/>
            <ac:spMk id="160" creationId="{D3CDDFDC-6F32-7052-C09C-28FB27E3D05D}"/>
          </ac:spMkLst>
        </pc:spChg>
        <pc:spChg chg="add del mod">
          <ac:chgData name="Fatima Pillosu" userId="a6295d4dc9e22643" providerId="LiveId" clId="{19698738-8B30-4641-92DF-503FDCF97601}" dt="2025-07-03T12:07:10.910" v="1040" actId="478"/>
          <ac:spMkLst>
            <pc:docMk/>
            <pc:sldMk cId="1077421182" sldId="256"/>
            <ac:spMk id="161" creationId="{157F01F5-1B5D-545F-5C5B-578FE1848C46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63" creationId="{D6A18686-5115-6CC4-5879-D6F1FE9EFEA7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64" creationId="{DB628A24-8138-2498-4B57-3698BE00619A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65" creationId="{8E57B59A-1EA0-F663-D753-58A81C04D6A8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66" creationId="{12511185-F65C-AE1F-7FE7-1F48A6285BC0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67" creationId="{C6883530-F8ED-C5E3-AF55-89E496CF8746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68" creationId="{91B14B26-8C7F-8AA1-D62C-7A394B8AE616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69" creationId="{1453D59D-C45E-9633-466A-1F9BC4942DAC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70" creationId="{1E93DD0E-2CA1-3216-6602-28C7A9D13608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71" creationId="{142DF8E2-1E7E-02AA-E611-FAC94EE17A71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72" creationId="{C3D49174-1582-41DA-644E-275659772806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73" creationId="{DF3CE070-A4E0-C436-1771-14FFF625E4BA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74" creationId="{B38309AB-22F5-35F6-BF95-76E693EF0ADA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75" creationId="{C2160474-3BD8-CA17-6FD8-926A006A17E1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76" creationId="{634E36C5-73C2-FB72-C695-B1123998EE1D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77" creationId="{259D4460-251A-E5CE-AEB0-2A76E05FB024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78" creationId="{D20AF8C9-8B69-CB03-F457-5D9D5C460F11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79" creationId="{60789976-F6ED-9AB1-B9A7-565834268B3F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80" creationId="{DD9E8FE4-895B-3489-8705-5252031F3EEF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81" creationId="{E98819EC-78A9-AF30-C669-959D7A55D9E2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82" creationId="{B519B191-0BB4-0C6B-F303-665FA81703C3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83" creationId="{BFA3E10E-514F-49E4-7E68-9A74F27883FA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84" creationId="{042046FA-71CE-6C05-9584-94D28AA37D14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85" creationId="{BFA72CEF-B959-F52A-CA7F-6B2941FCF11C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86" creationId="{D2DB9753-AA16-3FF4-D221-904E9E64E19D}"/>
          </ac:spMkLst>
        </pc:spChg>
        <pc:spChg chg="add del mod">
          <ac:chgData name="Fatima Pillosu" userId="a6295d4dc9e22643" providerId="LiveId" clId="{19698738-8B30-4641-92DF-503FDCF97601}" dt="2025-07-03T12:07:10.910" v="1040" actId="478"/>
          <ac:spMkLst>
            <pc:docMk/>
            <pc:sldMk cId="1077421182" sldId="256"/>
            <ac:spMk id="187" creationId="{11D412D0-D32B-37D6-EB35-12244C1AF312}"/>
          </ac:spMkLst>
        </pc:spChg>
        <pc:spChg chg="add del mod">
          <ac:chgData name="Fatima Pillosu" userId="a6295d4dc9e22643" providerId="LiveId" clId="{19698738-8B30-4641-92DF-503FDCF97601}" dt="2025-07-03T12:07:10.910" v="1040" actId="478"/>
          <ac:spMkLst>
            <pc:docMk/>
            <pc:sldMk cId="1077421182" sldId="256"/>
            <ac:spMk id="188" creationId="{09E08458-4CD0-9C62-75FE-B291614C3348}"/>
          </ac:spMkLst>
        </pc:spChg>
        <pc:spChg chg="add del mod">
          <ac:chgData name="Fatima Pillosu" userId="a6295d4dc9e22643" providerId="LiveId" clId="{19698738-8B30-4641-92DF-503FDCF97601}" dt="2025-07-03T12:07:10.910" v="1040" actId="478"/>
          <ac:spMkLst>
            <pc:docMk/>
            <pc:sldMk cId="1077421182" sldId="256"/>
            <ac:spMk id="189" creationId="{32D18035-D94C-225C-8ED1-F12DA2152723}"/>
          </ac:spMkLst>
        </pc:spChg>
        <pc:spChg chg="add del mod">
          <ac:chgData name="Fatima Pillosu" userId="a6295d4dc9e22643" providerId="LiveId" clId="{19698738-8B30-4641-92DF-503FDCF97601}" dt="2025-07-03T12:07:10.910" v="1040" actId="478"/>
          <ac:spMkLst>
            <pc:docMk/>
            <pc:sldMk cId="1077421182" sldId="256"/>
            <ac:spMk id="190" creationId="{3865E640-7B79-DE4B-B98D-C9D03549C4BB}"/>
          </ac:spMkLst>
        </pc:spChg>
        <pc:spChg chg="add del mod">
          <ac:chgData name="Fatima Pillosu" userId="a6295d4dc9e22643" providerId="LiveId" clId="{19698738-8B30-4641-92DF-503FDCF97601}" dt="2025-07-03T12:07:10.910" v="1040" actId="478"/>
          <ac:spMkLst>
            <pc:docMk/>
            <pc:sldMk cId="1077421182" sldId="256"/>
            <ac:spMk id="191" creationId="{D8BAB371-4042-CC17-590B-913F31CD30F9}"/>
          </ac:spMkLst>
        </pc:spChg>
        <pc:spChg chg="add del mod">
          <ac:chgData name="Fatima Pillosu" userId="a6295d4dc9e22643" providerId="LiveId" clId="{19698738-8B30-4641-92DF-503FDCF97601}" dt="2025-07-03T12:07:10.910" v="1040" actId="478"/>
          <ac:spMkLst>
            <pc:docMk/>
            <pc:sldMk cId="1077421182" sldId="256"/>
            <ac:spMk id="192" creationId="{D4218213-73AC-9C63-858A-127D2614CC4C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93" creationId="{0232C9F6-DED8-72AD-A160-539836C0ABBB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94" creationId="{8F9C89D2-46DF-441F-1653-42D88E53992A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96" creationId="{58FCB103-8F7B-7D5C-DC04-2CF9AB57BF48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97" creationId="{48234934-E6E5-8FC5-91AD-B32F880DA6FD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98" creationId="{C2EA061E-F2E2-3076-1A84-77B170092055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199" creationId="{D729BF9E-F6E6-3CA8-1729-999550E099AA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00" creationId="{CFC45517-7875-1E51-A0BD-F745FCB67458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01" creationId="{6B2CA8B2-0217-3F45-D4B7-3526C3D13CFF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02" creationId="{D75C4DDD-6466-30C7-5D5B-7EBA6D9F1F97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03" creationId="{85489A7E-62F6-99FA-CBD7-F904CE660D6F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04" creationId="{9A1CADED-B3E6-C229-309D-2EF7489FE612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05" creationId="{35478C91-FFEB-3D9A-272C-3497C9582022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06" creationId="{E89F8B2E-83C3-1562-8C7E-BD02E379FAE9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07" creationId="{2A65E082-D3DF-3349-A0AD-02476A4FED4F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08" creationId="{311F957C-FAF8-5B12-9D89-78E2CB9A4F3A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09" creationId="{1F30B023-1947-68D1-463F-8A2AD1A364FB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10" creationId="{0292281B-ACD3-DF76-097C-D1C478FA05ED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11" creationId="{291CBDBF-95DF-E03A-DD83-DBEFAC36F6C4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12" creationId="{7C09BD00-DEF2-F31A-396A-946E7541C534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13" creationId="{E0B38E7C-21DF-0268-8506-3AA3AC5EDC7D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14" creationId="{B8B80356-3DDD-FD92-DAC4-E162C0DED43C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15" creationId="{842D7D7A-15D3-E2E6-1D87-98308156BA2B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16" creationId="{C10FC526-668E-84C0-A6A5-CEE6F3CBBB29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17" creationId="{6024CEA6-E964-7890-26AF-7DFA1A4472EA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18" creationId="{C77B5054-5654-B72D-DDD3-0E1DCF9BF017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19" creationId="{470F0D35-41AB-17E4-36B7-49FD6275C408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20" creationId="{36085559-13E0-B427-DA6A-F2A691DC578F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21" creationId="{162CA148-705B-460E-E06A-92545B36FAB9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22" creationId="{F2DBC848-9474-A0EB-57B6-93C674DCE840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23" creationId="{A162B17E-A05B-334B-D944-588BBAD6B421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25" creationId="{AA23A429-1B5D-60C1-7DF4-96020F52D9DF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26" creationId="{600487EC-C9E6-416C-9ECA-7E0ADC8F77F8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27" creationId="{8573051A-0674-66FE-B3C2-2F2F19FF3B71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28" creationId="{9D165168-6583-8135-7851-E117F375E831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30" creationId="{FB159131-CF1D-8264-5370-59677DB3254F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31" creationId="{BE5B5C70-C7FC-F547-F2D6-C3C9579DB022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32" creationId="{C20E701F-8984-CB97-3B67-EBAE78C9CD3A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33" creationId="{E335C523-A301-E645-AF6B-BABF008352D5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35" creationId="{0ECA3EA0-6A25-63E6-D89C-506869C75E08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36" creationId="{6D025929-4F7E-761F-526E-68325CD78D96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37" creationId="{B795A06A-1BDA-FB04-DCB3-885375F02D6A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38" creationId="{43E9C72A-EA2A-D9B1-A07F-8E9451C4669A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40" creationId="{0A516658-C0D0-0C3C-C99A-FE3B69937216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41" creationId="{D1A7A3BC-BAA8-6639-7F9E-4B40248A76C2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42" creationId="{31837C5D-B3C7-FA91-7E27-EA2CCF5A8034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43" creationId="{1C6F2707-9648-3933-8EEB-417B492A87EB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45" creationId="{B69063FA-4A9D-EDA7-0131-D0A161F8B97C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46" creationId="{1A89BE9A-6283-96B8-ECA7-AE0C8EE1386C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47" creationId="{1C196C2C-55D4-494E-E01C-B22230C8B9B7}"/>
          </ac:spMkLst>
        </pc:spChg>
        <pc:spChg chg="add del mod">
          <ac:chgData name="Fatima Pillosu" userId="a6295d4dc9e22643" providerId="LiveId" clId="{19698738-8B30-4641-92DF-503FDCF97601}" dt="2025-07-03T12:07:08.639" v="1039" actId="478"/>
          <ac:spMkLst>
            <pc:docMk/>
            <pc:sldMk cId="1077421182" sldId="256"/>
            <ac:spMk id="248" creationId="{D1CC269C-E046-1461-647C-701AADFCA15B}"/>
          </ac:spMkLst>
        </pc:spChg>
        <pc:picChg chg="add mod">
          <ac:chgData name="Fatima Pillosu" userId="a6295d4dc9e22643" providerId="LiveId" clId="{19698738-8B30-4641-92DF-503FDCF97601}" dt="2025-07-03T12:07:34.492" v="1057" actId="1038"/>
          <ac:picMkLst>
            <pc:docMk/>
            <pc:sldMk cId="1077421182" sldId="256"/>
            <ac:picMk id="2" creationId="{C2F32C17-1003-07B1-7C44-A1454C4CEFAC}"/>
          </ac:picMkLst>
        </pc:picChg>
        <pc:picChg chg="add del mod">
          <ac:chgData name="Fatima Pillosu" userId="a6295d4dc9e22643" providerId="LiveId" clId="{19698738-8B30-4641-92DF-503FDCF97601}" dt="2025-07-03T12:07:08.639" v="1039" actId="478"/>
          <ac:picMkLst>
            <pc:docMk/>
            <pc:sldMk cId="1077421182" sldId="256"/>
            <ac:picMk id="128" creationId="{7B0F96ED-6FC7-2C02-A6D1-92F5638ABA85}"/>
          </ac:picMkLst>
        </pc:picChg>
        <pc:picChg chg="add del mod">
          <ac:chgData name="Fatima Pillosu" userId="a6295d4dc9e22643" providerId="LiveId" clId="{19698738-8B30-4641-92DF-503FDCF97601}" dt="2025-07-03T12:07:08.639" v="1039" actId="478"/>
          <ac:picMkLst>
            <pc:docMk/>
            <pc:sldMk cId="1077421182" sldId="256"/>
            <ac:picMk id="129" creationId="{D5DE24D5-B4EF-383C-89B4-B31572C0DFAB}"/>
          </ac:picMkLst>
        </pc:picChg>
        <pc:picChg chg="add del mod">
          <ac:chgData name="Fatima Pillosu" userId="a6295d4dc9e22643" providerId="LiveId" clId="{19698738-8B30-4641-92DF-503FDCF97601}" dt="2025-07-03T12:07:08.639" v="1039" actId="478"/>
          <ac:picMkLst>
            <pc:docMk/>
            <pc:sldMk cId="1077421182" sldId="256"/>
            <ac:picMk id="130" creationId="{8C010E83-3D41-C65F-1972-7728C065E2E0}"/>
          </ac:picMkLst>
        </pc:picChg>
        <pc:picChg chg="add del mod">
          <ac:chgData name="Fatima Pillosu" userId="a6295d4dc9e22643" providerId="LiveId" clId="{19698738-8B30-4641-92DF-503FDCF97601}" dt="2025-07-03T12:07:08.639" v="1039" actId="478"/>
          <ac:picMkLst>
            <pc:docMk/>
            <pc:sldMk cId="1077421182" sldId="256"/>
            <ac:picMk id="131" creationId="{8819A628-4CFA-C01A-2DD8-484E739A42C8}"/>
          </ac:picMkLst>
        </pc:picChg>
        <pc:picChg chg="add del mod">
          <ac:chgData name="Fatima Pillosu" userId="a6295d4dc9e22643" providerId="LiveId" clId="{19698738-8B30-4641-92DF-503FDCF97601}" dt="2025-07-03T12:07:08.639" v="1039" actId="478"/>
          <ac:picMkLst>
            <pc:docMk/>
            <pc:sldMk cId="1077421182" sldId="256"/>
            <ac:picMk id="132" creationId="{1C221EA3-646C-3C3F-6F05-2D1ADEBA963A}"/>
          </ac:picMkLst>
        </pc:picChg>
        <pc:picChg chg="add del mod">
          <ac:chgData name="Fatima Pillosu" userId="a6295d4dc9e22643" providerId="LiveId" clId="{19698738-8B30-4641-92DF-503FDCF97601}" dt="2025-07-03T12:07:10.910" v="1040" actId="478"/>
          <ac:picMkLst>
            <pc:docMk/>
            <pc:sldMk cId="1077421182" sldId="256"/>
            <ac:picMk id="133" creationId="{004298F7-2B5D-D897-36B2-B997E9F16407}"/>
          </ac:picMkLst>
        </pc:picChg>
        <pc:picChg chg="add del mod">
          <ac:chgData name="Fatima Pillosu" userId="a6295d4dc9e22643" providerId="LiveId" clId="{19698738-8B30-4641-92DF-503FDCF97601}" dt="2025-07-03T12:07:08.639" v="1039" actId="478"/>
          <ac:picMkLst>
            <pc:docMk/>
            <pc:sldMk cId="1077421182" sldId="256"/>
            <ac:picMk id="134" creationId="{FECD2F17-5331-BFD9-E3C3-3ECD027C82A4}"/>
          </ac:picMkLst>
        </pc:picChg>
        <pc:picChg chg="add del mod">
          <ac:chgData name="Fatima Pillosu" userId="a6295d4dc9e22643" providerId="LiveId" clId="{19698738-8B30-4641-92DF-503FDCF97601}" dt="2025-07-03T12:07:08.639" v="1039" actId="478"/>
          <ac:picMkLst>
            <pc:docMk/>
            <pc:sldMk cId="1077421182" sldId="256"/>
            <ac:picMk id="135" creationId="{6480B0F9-CAC5-1732-6A92-9364FC1BE979}"/>
          </ac:picMkLst>
        </pc:picChg>
        <pc:picChg chg="add del mod">
          <ac:chgData name="Fatima Pillosu" userId="a6295d4dc9e22643" providerId="LiveId" clId="{19698738-8B30-4641-92DF-503FDCF97601}" dt="2025-07-03T12:07:08.639" v="1039" actId="478"/>
          <ac:picMkLst>
            <pc:docMk/>
            <pc:sldMk cId="1077421182" sldId="256"/>
            <ac:picMk id="136" creationId="{447F66DA-E904-DFB9-0D37-734B35D0719E}"/>
          </ac:picMkLst>
        </pc:picChg>
        <pc:picChg chg="add del mod">
          <ac:chgData name="Fatima Pillosu" userId="a6295d4dc9e22643" providerId="LiveId" clId="{19698738-8B30-4641-92DF-503FDCF97601}" dt="2025-07-03T12:07:08.639" v="1039" actId="478"/>
          <ac:picMkLst>
            <pc:docMk/>
            <pc:sldMk cId="1077421182" sldId="256"/>
            <ac:picMk id="137" creationId="{EA6087DA-7588-3501-DEB2-5DD8E925E141}"/>
          </ac:picMkLst>
        </pc:picChg>
        <pc:picChg chg="add del mod">
          <ac:chgData name="Fatima Pillosu" userId="a6295d4dc9e22643" providerId="LiveId" clId="{19698738-8B30-4641-92DF-503FDCF97601}" dt="2025-07-03T12:07:08.639" v="1039" actId="478"/>
          <ac:picMkLst>
            <pc:docMk/>
            <pc:sldMk cId="1077421182" sldId="256"/>
            <ac:picMk id="138" creationId="{503C9F68-E6D3-2411-E03E-88996054A00D}"/>
          </ac:picMkLst>
        </pc:picChg>
        <pc:picChg chg="add del mod">
          <ac:chgData name="Fatima Pillosu" userId="a6295d4dc9e22643" providerId="LiveId" clId="{19698738-8B30-4641-92DF-503FDCF97601}" dt="2025-07-03T12:07:10.910" v="1040" actId="478"/>
          <ac:picMkLst>
            <pc:docMk/>
            <pc:sldMk cId="1077421182" sldId="256"/>
            <ac:picMk id="139" creationId="{50DE16E7-0FE0-A268-5195-3425DE9ACDF1}"/>
          </ac:picMkLst>
        </pc:picChg>
        <pc:picChg chg="add del mod">
          <ac:chgData name="Fatima Pillosu" userId="a6295d4dc9e22643" providerId="LiveId" clId="{19698738-8B30-4641-92DF-503FDCF97601}" dt="2025-07-03T12:07:08.639" v="1039" actId="478"/>
          <ac:picMkLst>
            <pc:docMk/>
            <pc:sldMk cId="1077421182" sldId="256"/>
            <ac:picMk id="140" creationId="{6F51D92A-90E0-F375-4FAF-4BEE91B33A65}"/>
          </ac:picMkLst>
        </pc:picChg>
        <pc:picChg chg="add del mod">
          <ac:chgData name="Fatima Pillosu" userId="a6295d4dc9e22643" providerId="LiveId" clId="{19698738-8B30-4641-92DF-503FDCF97601}" dt="2025-07-03T12:07:08.639" v="1039" actId="478"/>
          <ac:picMkLst>
            <pc:docMk/>
            <pc:sldMk cId="1077421182" sldId="256"/>
            <ac:picMk id="141" creationId="{3EA1ACAE-7AAC-256D-4EBB-C15F1F2FB3C8}"/>
          </ac:picMkLst>
        </pc:picChg>
        <pc:picChg chg="add del mod">
          <ac:chgData name="Fatima Pillosu" userId="a6295d4dc9e22643" providerId="LiveId" clId="{19698738-8B30-4641-92DF-503FDCF97601}" dt="2025-07-03T12:07:08.639" v="1039" actId="478"/>
          <ac:picMkLst>
            <pc:docMk/>
            <pc:sldMk cId="1077421182" sldId="256"/>
            <ac:picMk id="142" creationId="{54A4F501-0A53-BD8D-1A9E-B7782AE609EB}"/>
          </ac:picMkLst>
        </pc:picChg>
        <pc:picChg chg="add del mod">
          <ac:chgData name="Fatima Pillosu" userId="a6295d4dc9e22643" providerId="LiveId" clId="{19698738-8B30-4641-92DF-503FDCF97601}" dt="2025-07-03T12:07:08.639" v="1039" actId="478"/>
          <ac:picMkLst>
            <pc:docMk/>
            <pc:sldMk cId="1077421182" sldId="256"/>
            <ac:picMk id="143" creationId="{6B93C8ED-F2E2-22AA-C9BD-A98235BA4E1E}"/>
          </ac:picMkLst>
        </pc:picChg>
        <pc:picChg chg="add del mod">
          <ac:chgData name="Fatima Pillosu" userId="a6295d4dc9e22643" providerId="LiveId" clId="{19698738-8B30-4641-92DF-503FDCF97601}" dt="2025-07-03T12:07:08.639" v="1039" actId="478"/>
          <ac:picMkLst>
            <pc:docMk/>
            <pc:sldMk cId="1077421182" sldId="256"/>
            <ac:picMk id="144" creationId="{00E9443E-366F-6434-C438-FC83DDBE4186}"/>
          </ac:picMkLst>
        </pc:picChg>
        <pc:picChg chg="add del mod">
          <ac:chgData name="Fatima Pillosu" userId="a6295d4dc9e22643" providerId="LiveId" clId="{19698738-8B30-4641-92DF-503FDCF97601}" dt="2025-07-03T12:07:10.910" v="1040" actId="478"/>
          <ac:picMkLst>
            <pc:docMk/>
            <pc:sldMk cId="1077421182" sldId="256"/>
            <ac:picMk id="145" creationId="{7A26321C-8CE9-EF6F-F878-D3F6097D1E9B}"/>
          </ac:picMkLst>
        </pc:picChg>
        <pc:picChg chg="add del mod">
          <ac:chgData name="Fatima Pillosu" userId="a6295d4dc9e22643" providerId="LiveId" clId="{19698738-8B30-4641-92DF-503FDCF97601}" dt="2025-07-03T12:07:08.639" v="1039" actId="478"/>
          <ac:picMkLst>
            <pc:docMk/>
            <pc:sldMk cId="1077421182" sldId="256"/>
            <ac:picMk id="146" creationId="{021004A6-6D61-4D60-E006-DA642E1C2257}"/>
          </ac:picMkLst>
        </pc:picChg>
        <pc:picChg chg="add del mod">
          <ac:chgData name="Fatima Pillosu" userId="a6295d4dc9e22643" providerId="LiveId" clId="{19698738-8B30-4641-92DF-503FDCF97601}" dt="2025-07-03T12:07:08.639" v="1039" actId="478"/>
          <ac:picMkLst>
            <pc:docMk/>
            <pc:sldMk cId="1077421182" sldId="256"/>
            <ac:picMk id="147" creationId="{58067377-2C5E-AAC8-CA8B-8D2C46B4B6AC}"/>
          </ac:picMkLst>
        </pc:picChg>
        <pc:picChg chg="add del mod">
          <ac:chgData name="Fatima Pillosu" userId="a6295d4dc9e22643" providerId="LiveId" clId="{19698738-8B30-4641-92DF-503FDCF97601}" dt="2025-07-03T12:07:08.639" v="1039" actId="478"/>
          <ac:picMkLst>
            <pc:docMk/>
            <pc:sldMk cId="1077421182" sldId="256"/>
            <ac:picMk id="148" creationId="{DDF77DE9-E449-0768-AB91-138322A24E16}"/>
          </ac:picMkLst>
        </pc:picChg>
        <pc:picChg chg="add del mod">
          <ac:chgData name="Fatima Pillosu" userId="a6295d4dc9e22643" providerId="LiveId" clId="{19698738-8B30-4641-92DF-503FDCF97601}" dt="2025-07-03T12:07:08.639" v="1039" actId="478"/>
          <ac:picMkLst>
            <pc:docMk/>
            <pc:sldMk cId="1077421182" sldId="256"/>
            <ac:picMk id="149" creationId="{0F69AD18-9253-EDC8-0F25-BD44831EC6BA}"/>
          </ac:picMkLst>
        </pc:picChg>
        <pc:picChg chg="add del mod">
          <ac:chgData name="Fatima Pillosu" userId="a6295d4dc9e22643" providerId="LiveId" clId="{19698738-8B30-4641-92DF-503FDCF97601}" dt="2025-07-03T12:07:08.639" v="1039" actId="478"/>
          <ac:picMkLst>
            <pc:docMk/>
            <pc:sldMk cId="1077421182" sldId="256"/>
            <ac:picMk id="150" creationId="{0113A056-2AB1-C839-6252-9DE5FDFC48E6}"/>
          </ac:picMkLst>
        </pc:picChg>
        <pc:picChg chg="add del mod">
          <ac:chgData name="Fatima Pillosu" userId="a6295d4dc9e22643" providerId="LiveId" clId="{19698738-8B30-4641-92DF-503FDCF97601}" dt="2025-07-03T12:07:10.910" v="1040" actId="478"/>
          <ac:picMkLst>
            <pc:docMk/>
            <pc:sldMk cId="1077421182" sldId="256"/>
            <ac:picMk id="151" creationId="{58D021A1-87AB-9628-CC14-96B48192F1AA}"/>
          </ac:picMkLst>
        </pc:picChg>
      </pc:sldChg>
      <pc:sldChg chg="addSp delSp modSp add del mod">
        <pc:chgData name="Fatima Pillosu" userId="a6295d4dc9e22643" providerId="LiveId" clId="{19698738-8B30-4641-92DF-503FDCF97601}" dt="2025-07-03T12:05:17.172" v="1031" actId="47"/>
        <pc:sldMkLst>
          <pc:docMk/>
          <pc:sldMk cId="2517527664" sldId="257"/>
        </pc:sldMkLst>
        <pc:spChg chg="add 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" creationId="{CD4AC558-0B3A-6D26-1AA8-F88AA66CBFF2}"/>
          </ac:spMkLst>
        </pc:spChg>
        <pc:spChg chg="add 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3" creationId="{79C5719E-47E5-DD1D-ADC2-F1CB27E46F54}"/>
          </ac:spMkLst>
        </pc:spChg>
        <pc:spChg chg="add 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4" creationId="{043CD1E6-3795-A13E-9BC9-3A6A73BA0AF0}"/>
          </ac:spMkLst>
        </pc:spChg>
        <pc:spChg chg="add 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6" creationId="{698C1558-9E6F-61AE-D77A-50DC43E110AA}"/>
          </ac:spMkLst>
        </pc:spChg>
        <pc:spChg chg="add 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8" creationId="{803E8644-F9CC-EDAB-86C6-7CE909906DD0}"/>
          </ac:spMkLst>
        </pc:spChg>
        <pc:spChg chg="add 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0" creationId="{8ABC6276-4298-FEA3-A1A2-EEC8AB432555}"/>
          </ac:spMkLst>
        </pc:spChg>
        <pc:spChg chg="add 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2" creationId="{F4B8863B-16EB-19E5-F1F1-EE12FAF77C54}"/>
          </ac:spMkLst>
        </pc:spChg>
        <pc:spChg chg="add 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4" creationId="{08B63CB2-F520-EC62-A134-99E8AEEB54E9}"/>
          </ac:spMkLst>
        </pc:spChg>
        <pc:spChg chg="add 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6" creationId="{BAEA5D68-892E-D887-C21A-570570B2579A}"/>
          </ac:spMkLst>
        </pc:spChg>
        <pc:spChg chg="add 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8" creationId="{E6CBDC72-936A-6102-C1EC-A963E08638B9}"/>
          </ac:spMkLst>
        </pc:spChg>
        <pc:spChg chg="add 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0" creationId="{A5085B4C-69D2-1767-EBE6-E02F169D8EDB}"/>
          </ac:spMkLst>
        </pc:spChg>
        <pc:spChg chg="add 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2" creationId="{8AFBF4F1-05E7-0000-7B93-DB13C19A9079}"/>
          </ac:spMkLst>
        </pc:spChg>
        <pc:spChg chg="add 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4" creationId="{EB11D36E-5AA9-3CC4-94DF-31065C5974DF}"/>
          </ac:spMkLst>
        </pc:spChg>
        <pc:spChg chg="add 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6" creationId="{38601CB6-6EAA-4B9F-C291-E835496242B4}"/>
          </ac:spMkLst>
        </pc:spChg>
        <pc:spChg chg="add 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8" creationId="{CEA2BC42-6826-DA74-DD99-C08B72E0BF73}"/>
          </ac:spMkLst>
        </pc:spChg>
        <pc:spChg chg="add 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30" creationId="{0E95943B-A4D3-BAF9-EF95-2FFD0CFE34CF}"/>
          </ac:spMkLst>
        </pc:spChg>
        <pc:spChg chg="add 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32" creationId="{F5272622-5984-118D-5C12-6BD2BEB844B2}"/>
          </ac:spMkLst>
        </pc:spChg>
        <pc:spChg chg="add 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34" creationId="{29E68A62-833E-A4D3-E2AD-9BF029ED93F9}"/>
          </ac:spMkLst>
        </pc:spChg>
        <pc:spChg chg="add del mod">
          <ac:chgData name="Fatima Pillosu" userId="a6295d4dc9e22643" providerId="LiveId" clId="{19698738-8B30-4641-92DF-503FDCF97601}" dt="2025-07-03T11:43:29.308" v="476" actId="478"/>
          <ac:spMkLst>
            <pc:docMk/>
            <pc:sldMk cId="2517527664" sldId="257"/>
            <ac:spMk id="36" creationId="{6F93CDEA-03BB-93D8-8EBE-5A3991389EF8}"/>
          </ac:spMkLst>
        </pc:spChg>
        <pc:spChg chg="add 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38" creationId="{4793CBEA-EABE-0E14-8925-B589DE02A009}"/>
          </ac:spMkLst>
        </pc:spChg>
        <pc:spChg chg="add 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40" creationId="{4B2877F9-9280-7E9F-334D-7C38F5AE8914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42" creationId="{7CA80247-944D-A79D-DD75-278A2FC157C4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72" creationId="{E4473764-DC01-39F2-E0E1-7D860A3DB86E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73" creationId="{CB98C17D-E332-3D1A-3C6B-DECB619E09DE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74" creationId="{4502D28A-E881-BDC9-AA57-36ED7A0F166C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75" creationId="{EF9E77C6-E200-60B0-DC59-D7377C85B378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76" creationId="{340973BB-231D-A83E-2BE3-A5A626F89730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77" creationId="{D393B3F9-2851-0907-0CDD-2F28C8A84419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78" creationId="{77AA6600-A311-6747-486C-2F0427F36C2A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79" creationId="{7E7A4206-0CA1-EF23-6DE2-A8F42E5AFE26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80" creationId="{D3CDDFDC-6F32-7052-C09C-28FB27E3D05D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81" creationId="{157F01F5-1B5D-545F-5C5B-578FE1848C46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82" creationId="{E98819EC-78A9-AF30-C669-959D7A55D9E2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83" creationId="{B519B191-0BB4-0C6B-F303-665FA81703C3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84" creationId="{BFA3E10E-514F-49E4-7E68-9A74F27883FA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85" creationId="{042046FA-71CE-6C05-9584-94D28AA37D14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86" creationId="{BFA72CEF-B959-F52A-CA7F-6B2941FCF11C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87" creationId="{D2DB9753-AA16-3FF4-D221-904E9E64E19D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88" creationId="{11D412D0-D32B-37D6-EB35-12244C1AF312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89" creationId="{09E08458-4CD0-9C62-75FE-B291614C3348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90" creationId="{32D18035-D94C-225C-8ED1-F12DA2152723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91" creationId="{3865E640-7B79-DE4B-B98D-C9D03549C4BB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92" creationId="{D8BAB371-4042-CC17-590B-913F31CD30F9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93" creationId="{D4218213-73AC-9C63-858A-127D2614CC4C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94" creationId="{0232C9F6-DED8-72AD-A160-539836C0ABBB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95" creationId="{8F9C89D2-46DF-441F-1653-42D88E53992A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96" creationId="{58FCB103-8F7B-7D5C-DC04-2CF9AB57BF48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97" creationId="{48234934-E6E5-8FC5-91AD-B32F880DA6FD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98" creationId="{C2EA061E-F2E2-3076-1A84-77B170092055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99" creationId="{D729BF9E-F6E6-3CA8-1729-999550E099AA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00" creationId="{CFC45517-7875-1E51-A0BD-F745FCB67458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01" creationId="{6B2CA8B2-0217-3F45-D4B7-3526C3D13CFF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02" creationId="{D75C4DDD-6466-30C7-5D5B-7EBA6D9F1F97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03" creationId="{85489A7E-62F6-99FA-CBD7-F904CE660D6F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04" creationId="{9A1CADED-B3E6-C229-309D-2EF7489FE612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05" creationId="{35478C91-FFEB-3D9A-272C-3497C9582022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06" creationId="{E89F8B2E-83C3-1562-8C7E-BD02E379FAE9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07" creationId="{2A65E082-D3DF-3349-A0AD-02476A4FED4F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08" creationId="{311F957C-FAF8-5B12-9D89-78E2CB9A4F3A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09" creationId="{1F30B023-1947-68D1-463F-8A2AD1A364FB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10" creationId="{0292281B-ACD3-DF76-097C-D1C478FA05ED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11" creationId="{291CBDBF-95DF-E03A-DD83-DBEFAC36F6C4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12" creationId="{7C09BD00-DEF2-F31A-396A-946E7541C534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13" creationId="{E0B38E7C-21DF-0268-8506-3AA3AC5EDC7D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14" creationId="{B8B80356-3DDD-FD92-DAC4-E162C0DED43C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15" creationId="{842D7D7A-15D3-E2E6-1D87-98308156BA2B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16" creationId="{C10FC526-668E-84C0-A6A5-CEE6F3CBBB29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17" creationId="{6024CEA6-E964-7890-26AF-7DFA1A4472EA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18" creationId="{C77B5054-5654-B72D-DDD3-0E1DCF9BF017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19" creationId="{470F0D35-41AB-17E4-36B7-49FD6275C408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20" creationId="{36085559-13E0-B427-DA6A-F2A691DC578F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21" creationId="{162CA148-705B-460E-E06A-92545B36FAB9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22" creationId="{F2DBC848-9474-A0EB-57B6-93C674DCE840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23" creationId="{A162B17E-A05B-334B-D944-588BBAD6B421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24" creationId="{AA23A429-1B5D-60C1-7DF4-96020F52D9DF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25" creationId="{600487EC-C9E6-416C-9ECA-7E0ADC8F77F8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26" creationId="{8573051A-0674-66FE-B3C2-2F2F19FF3B71}"/>
          </ac:spMkLst>
        </pc:spChg>
        <pc:spChg chg="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27" creationId="{7CA80247-944D-A79D-DD75-278A2FC157C4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52" creationId="{E4473764-DC01-39F2-E0E1-7D860A3DB86E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53" creationId="{CB98C17D-E332-3D1A-3C6B-DECB619E09DE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54" creationId="{4502D28A-E881-BDC9-AA57-36ED7A0F166C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55" creationId="{EF9E77C6-E200-60B0-DC59-D7377C85B378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56" creationId="{340973BB-231D-A83E-2BE3-A5A626F89730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57" creationId="{D393B3F9-2851-0907-0CDD-2F28C8A84419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58" creationId="{77AA6600-A311-6747-486C-2F0427F36C2A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59" creationId="{7E7A4206-0CA1-EF23-6DE2-A8F42E5AFE26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60" creationId="{D3CDDFDC-6F32-7052-C09C-28FB27E3D05D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61" creationId="{157F01F5-1B5D-545F-5C5B-578FE1848C46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62" creationId="{9D165168-6583-8135-7851-E117F375E831}"/>
          </ac:spMkLst>
        </pc:spChg>
        <pc:spChg chg="del">
          <ac:chgData name="Fatima Pillosu" userId="a6295d4dc9e22643" providerId="LiveId" clId="{19698738-8B30-4641-92DF-503FDCF97601}" dt="2025-07-03T11:39:28.677" v="405" actId="478"/>
          <ac:spMkLst>
            <pc:docMk/>
            <pc:sldMk cId="2517527664" sldId="257"/>
            <ac:spMk id="163" creationId="{D6A18686-5115-6CC4-5879-D6F1FE9EFEA7}"/>
          </ac:spMkLst>
        </pc:spChg>
        <pc:spChg chg="del">
          <ac:chgData name="Fatima Pillosu" userId="a6295d4dc9e22643" providerId="LiveId" clId="{19698738-8B30-4641-92DF-503FDCF97601}" dt="2025-07-03T11:39:28.677" v="405" actId="478"/>
          <ac:spMkLst>
            <pc:docMk/>
            <pc:sldMk cId="2517527664" sldId="257"/>
            <ac:spMk id="164" creationId="{DB628A24-8138-2498-4B57-3698BE00619A}"/>
          </ac:spMkLst>
        </pc:spChg>
        <pc:spChg chg="del">
          <ac:chgData name="Fatima Pillosu" userId="a6295d4dc9e22643" providerId="LiveId" clId="{19698738-8B30-4641-92DF-503FDCF97601}" dt="2025-07-03T11:39:28.677" v="405" actId="478"/>
          <ac:spMkLst>
            <pc:docMk/>
            <pc:sldMk cId="2517527664" sldId="257"/>
            <ac:spMk id="165" creationId="{8E57B59A-1EA0-F663-D753-58A81C04D6A8}"/>
          </ac:spMkLst>
        </pc:spChg>
        <pc:spChg chg="del">
          <ac:chgData name="Fatima Pillosu" userId="a6295d4dc9e22643" providerId="LiveId" clId="{19698738-8B30-4641-92DF-503FDCF97601}" dt="2025-07-03T11:39:28.677" v="405" actId="478"/>
          <ac:spMkLst>
            <pc:docMk/>
            <pc:sldMk cId="2517527664" sldId="257"/>
            <ac:spMk id="166" creationId="{12511185-F65C-AE1F-7FE7-1F48A6285BC0}"/>
          </ac:spMkLst>
        </pc:spChg>
        <pc:spChg chg="del">
          <ac:chgData name="Fatima Pillosu" userId="a6295d4dc9e22643" providerId="LiveId" clId="{19698738-8B30-4641-92DF-503FDCF97601}" dt="2025-07-03T11:39:28.677" v="405" actId="478"/>
          <ac:spMkLst>
            <pc:docMk/>
            <pc:sldMk cId="2517527664" sldId="257"/>
            <ac:spMk id="167" creationId="{C6883530-F8ED-C5E3-AF55-89E496CF8746}"/>
          </ac:spMkLst>
        </pc:spChg>
        <pc:spChg chg="del">
          <ac:chgData name="Fatima Pillosu" userId="a6295d4dc9e22643" providerId="LiveId" clId="{19698738-8B30-4641-92DF-503FDCF97601}" dt="2025-07-03T11:39:28.677" v="405" actId="478"/>
          <ac:spMkLst>
            <pc:docMk/>
            <pc:sldMk cId="2517527664" sldId="257"/>
            <ac:spMk id="168" creationId="{91B14B26-8C7F-8AA1-D62C-7A394B8AE616}"/>
          </ac:spMkLst>
        </pc:spChg>
        <pc:spChg chg="del">
          <ac:chgData name="Fatima Pillosu" userId="a6295d4dc9e22643" providerId="LiveId" clId="{19698738-8B30-4641-92DF-503FDCF97601}" dt="2025-07-03T11:39:28.677" v="405" actId="478"/>
          <ac:spMkLst>
            <pc:docMk/>
            <pc:sldMk cId="2517527664" sldId="257"/>
            <ac:spMk id="169" creationId="{1453D59D-C45E-9633-466A-1F9BC4942DAC}"/>
          </ac:spMkLst>
        </pc:spChg>
        <pc:spChg chg="del">
          <ac:chgData name="Fatima Pillosu" userId="a6295d4dc9e22643" providerId="LiveId" clId="{19698738-8B30-4641-92DF-503FDCF97601}" dt="2025-07-03T11:39:28.677" v="405" actId="478"/>
          <ac:spMkLst>
            <pc:docMk/>
            <pc:sldMk cId="2517527664" sldId="257"/>
            <ac:spMk id="170" creationId="{1E93DD0E-2CA1-3216-6602-28C7A9D13608}"/>
          </ac:spMkLst>
        </pc:spChg>
        <pc:spChg chg="del">
          <ac:chgData name="Fatima Pillosu" userId="a6295d4dc9e22643" providerId="LiveId" clId="{19698738-8B30-4641-92DF-503FDCF97601}" dt="2025-07-03T11:39:28.677" v="405" actId="478"/>
          <ac:spMkLst>
            <pc:docMk/>
            <pc:sldMk cId="2517527664" sldId="257"/>
            <ac:spMk id="171" creationId="{142DF8E2-1E7E-02AA-E611-FAC94EE17A71}"/>
          </ac:spMkLst>
        </pc:spChg>
        <pc:spChg chg="del">
          <ac:chgData name="Fatima Pillosu" userId="a6295d4dc9e22643" providerId="LiveId" clId="{19698738-8B30-4641-92DF-503FDCF97601}" dt="2025-07-03T11:39:28.677" v="405" actId="478"/>
          <ac:spMkLst>
            <pc:docMk/>
            <pc:sldMk cId="2517527664" sldId="257"/>
            <ac:spMk id="172" creationId="{C3D49174-1582-41DA-644E-275659772806}"/>
          </ac:spMkLst>
        </pc:spChg>
        <pc:spChg chg="del">
          <ac:chgData name="Fatima Pillosu" userId="a6295d4dc9e22643" providerId="LiveId" clId="{19698738-8B30-4641-92DF-503FDCF97601}" dt="2025-07-03T11:39:28.677" v="405" actId="478"/>
          <ac:spMkLst>
            <pc:docMk/>
            <pc:sldMk cId="2517527664" sldId="257"/>
            <ac:spMk id="173" creationId="{DF3CE070-A4E0-C436-1771-14FFF625E4BA}"/>
          </ac:spMkLst>
        </pc:spChg>
        <pc:spChg chg="del">
          <ac:chgData name="Fatima Pillosu" userId="a6295d4dc9e22643" providerId="LiveId" clId="{19698738-8B30-4641-92DF-503FDCF97601}" dt="2025-07-03T11:39:28.677" v="405" actId="478"/>
          <ac:spMkLst>
            <pc:docMk/>
            <pc:sldMk cId="2517527664" sldId="257"/>
            <ac:spMk id="174" creationId="{B38309AB-22F5-35F6-BF95-76E693EF0ADA}"/>
          </ac:spMkLst>
        </pc:spChg>
        <pc:spChg chg="del">
          <ac:chgData name="Fatima Pillosu" userId="a6295d4dc9e22643" providerId="LiveId" clId="{19698738-8B30-4641-92DF-503FDCF97601}" dt="2025-07-03T11:39:24.410" v="403" actId="478"/>
          <ac:spMkLst>
            <pc:docMk/>
            <pc:sldMk cId="2517527664" sldId="257"/>
            <ac:spMk id="175" creationId="{C2160474-3BD8-CA17-6FD8-926A006A17E1}"/>
          </ac:spMkLst>
        </pc:spChg>
        <pc:spChg chg="del">
          <ac:chgData name="Fatima Pillosu" userId="a6295d4dc9e22643" providerId="LiveId" clId="{19698738-8B30-4641-92DF-503FDCF97601}" dt="2025-07-03T11:39:24.410" v="403" actId="478"/>
          <ac:spMkLst>
            <pc:docMk/>
            <pc:sldMk cId="2517527664" sldId="257"/>
            <ac:spMk id="176" creationId="{634E36C5-73C2-FB72-C695-B1123998EE1D}"/>
          </ac:spMkLst>
        </pc:spChg>
        <pc:spChg chg="del">
          <ac:chgData name="Fatima Pillosu" userId="a6295d4dc9e22643" providerId="LiveId" clId="{19698738-8B30-4641-92DF-503FDCF97601}" dt="2025-07-03T11:39:24.410" v="403" actId="478"/>
          <ac:spMkLst>
            <pc:docMk/>
            <pc:sldMk cId="2517527664" sldId="257"/>
            <ac:spMk id="177" creationId="{259D4460-251A-E5CE-AEB0-2A76E05FB024}"/>
          </ac:spMkLst>
        </pc:spChg>
        <pc:spChg chg="del">
          <ac:chgData name="Fatima Pillosu" userId="a6295d4dc9e22643" providerId="LiveId" clId="{19698738-8B30-4641-92DF-503FDCF97601}" dt="2025-07-03T11:39:24.410" v="403" actId="478"/>
          <ac:spMkLst>
            <pc:docMk/>
            <pc:sldMk cId="2517527664" sldId="257"/>
            <ac:spMk id="178" creationId="{D20AF8C9-8B69-CB03-F457-5D9D5C460F11}"/>
          </ac:spMkLst>
        </pc:spChg>
        <pc:spChg chg="del">
          <ac:chgData name="Fatima Pillosu" userId="a6295d4dc9e22643" providerId="LiveId" clId="{19698738-8B30-4641-92DF-503FDCF97601}" dt="2025-07-03T11:39:26.063" v="404" actId="478"/>
          <ac:spMkLst>
            <pc:docMk/>
            <pc:sldMk cId="2517527664" sldId="257"/>
            <ac:spMk id="179" creationId="{60789976-F6ED-9AB1-B9A7-565834268B3F}"/>
          </ac:spMkLst>
        </pc:spChg>
        <pc:spChg chg="del">
          <ac:chgData name="Fatima Pillosu" userId="a6295d4dc9e22643" providerId="LiveId" clId="{19698738-8B30-4641-92DF-503FDCF97601}" dt="2025-07-03T11:39:24.410" v="403" actId="478"/>
          <ac:spMkLst>
            <pc:docMk/>
            <pc:sldMk cId="2517527664" sldId="257"/>
            <ac:spMk id="180" creationId="{DD9E8FE4-895B-3489-8705-5252031F3EEF}"/>
          </ac:spMkLst>
        </pc:spChg>
        <pc:spChg chg="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81" creationId="{E98819EC-78A9-AF30-C669-959D7A55D9E2}"/>
          </ac:spMkLst>
        </pc:spChg>
        <pc:spChg chg="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82" creationId="{B519B191-0BB4-0C6B-F303-665FA81703C3}"/>
          </ac:spMkLst>
        </pc:spChg>
        <pc:spChg chg="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83" creationId="{BFA3E10E-514F-49E4-7E68-9A74F27883FA}"/>
          </ac:spMkLst>
        </pc:spChg>
        <pc:spChg chg="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84" creationId="{042046FA-71CE-6C05-9584-94D28AA37D14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85" creationId="{BFA72CEF-B959-F52A-CA7F-6B2941FCF11C}"/>
          </ac:spMkLst>
        </pc:spChg>
        <pc:spChg chg="del mod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86" creationId="{D2DB9753-AA16-3FF4-D221-904E9E64E19D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87" creationId="{11D412D0-D32B-37D6-EB35-12244C1AF312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88" creationId="{09E08458-4CD0-9C62-75FE-B291614C3348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89" creationId="{32D18035-D94C-225C-8ED1-F12DA2152723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90" creationId="{3865E640-7B79-DE4B-B98D-C9D03549C4BB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91" creationId="{D8BAB371-4042-CC17-590B-913F31CD30F9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92" creationId="{D4218213-73AC-9C63-858A-127D2614CC4C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93" creationId="{0232C9F6-DED8-72AD-A160-539836C0ABBB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94" creationId="{8F9C89D2-46DF-441F-1653-42D88E53992A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195" creationId="{FB159131-CF1D-8264-5370-59677DB3254F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96" creationId="{58FCB103-8F7B-7D5C-DC04-2CF9AB57BF48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97" creationId="{48234934-E6E5-8FC5-91AD-B32F880DA6FD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98" creationId="{C2EA061E-F2E2-3076-1A84-77B170092055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199" creationId="{D729BF9E-F6E6-3CA8-1729-999550E099AA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00" creationId="{CFC45517-7875-1E51-A0BD-F745FCB67458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01" creationId="{6B2CA8B2-0217-3F45-D4B7-3526C3D13CFF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02" creationId="{D75C4DDD-6466-30C7-5D5B-7EBA6D9F1F97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03" creationId="{85489A7E-62F6-99FA-CBD7-F904CE660D6F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04" creationId="{9A1CADED-B3E6-C229-309D-2EF7489FE612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05" creationId="{35478C91-FFEB-3D9A-272C-3497C9582022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06" creationId="{E89F8B2E-83C3-1562-8C7E-BD02E379FAE9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07" creationId="{2A65E082-D3DF-3349-A0AD-02476A4FED4F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08" creationId="{311F957C-FAF8-5B12-9D89-78E2CB9A4F3A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09" creationId="{1F30B023-1947-68D1-463F-8A2AD1A364FB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10" creationId="{0292281B-ACD3-DF76-097C-D1C478FA05ED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11" creationId="{291CBDBF-95DF-E03A-DD83-DBEFAC36F6C4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12" creationId="{7C09BD00-DEF2-F31A-396A-946E7541C534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13" creationId="{E0B38E7C-21DF-0268-8506-3AA3AC5EDC7D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14" creationId="{B8B80356-3DDD-FD92-DAC4-E162C0DED43C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15" creationId="{842D7D7A-15D3-E2E6-1D87-98308156BA2B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16" creationId="{C10FC526-668E-84C0-A6A5-CEE6F3CBBB29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17" creationId="{6024CEA6-E964-7890-26AF-7DFA1A4472EA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18" creationId="{C77B5054-5654-B72D-DDD3-0E1DCF9BF017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19" creationId="{470F0D35-41AB-17E4-36B7-49FD6275C408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20" creationId="{36085559-13E0-B427-DA6A-F2A691DC578F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21" creationId="{162CA148-705B-460E-E06A-92545B36FAB9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22" creationId="{F2DBC848-9474-A0EB-57B6-93C674DCE840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23" creationId="{A162B17E-A05B-334B-D944-588BBAD6B421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24" creationId="{BE5B5C70-C7FC-F547-F2D6-C3C9579DB022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25" creationId="{AA23A429-1B5D-60C1-7DF4-96020F52D9DF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26" creationId="{600487EC-C9E6-416C-9ECA-7E0ADC8F77F8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27" creationId="{8573051A-0674-66FE-B3C2-2F2F19FF3B71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28" creationId="{9D165168-6583-8135-7851-E117F375E831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29" creationId="{C20E701F-8984-CB97-3B67-EBAE78C9CD3A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30" creationId="{FB159131-CF1D-8264-5370-59677DB3254F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31" creationId="{BE5B5C70-C7FC-F547-F2D6-C3C9579DB022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32" creationId="{C20E701F-8984-CB97-3B67-EBAE78C9CD3A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33" creationId="{E335C523-A301-E645-AF6B-BABF008352D5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34" creationId="{E335C523-A301-E645-AF6B-BABF008352D5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35" creationId="{0ECA3EA0-6A25-63E6-D89C-506869C75E08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36" creationId="{6D025929-4F7E-761F-526E-68325CD78D96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37" creationId="{B795A06A-1BDA-FB04-DCB3-885375F02D6A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38" creationId="{43E9C72A-EA2A-D9B1-A07F-8E9451C4669A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39" creationId="{0ECA3EA0-6A25-63E6-D89C-506869C75E08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40" creationId="{0A516658-C0D0-0C3C-C99A-FE3B69937216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41" creationId="{D1A7A3BC-BAA8-6639-7F9E-4B40248A76C2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42" creationId="{31837C5D-B3C7-FA91-7E27-EA2CCF5A8034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43" creationId="{1C6F2707-9648-3933-8EEB-417B492A87EB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44" creationId="{6D025929-4F7E-761F-526E-68325CD78D96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45" creationId="{B69063FA-4A9D-EDA7-0131-D0A161F8B97C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46" creationId="{1A89BE9A-6283-96B8-ECA7-AE0C8EE1386C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47" creationId="{1C196C2C-55D4-494E-E01C-B22230C8B9B7}"/>
          </ac:spMkLst>
        </pc:spChg>
        <pc:spChg chg="del">
          <ac:chgData name="Fatima Pillosu" userId="a6295d4dc9e22643" providerId="LiveId" clId="{19698738-8B30-4641-92DF-503FDCF97601}" dt="2025-07-03T11:45:23.860" v="529" actId="21"/>
          <ac:spMkLst>
            <pc:docMk/>
            <pc:sldMk cId="2517527664" sldId="257"/>
            <ac:spMk id="248" creationId="{D1CC269C-E046-1461-647C-701AADFCA15B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49" creationId="{B795A06A-1BDA-FB04-DCB3-885375F02D6A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50" creationId="{43E9C72A-EA2A-D9B1-A07F-8E9451C4669A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51" creationId="{0A516658-C0D0-0C3C-C99A-FE3B69937216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52" creationId="{D1A7A3BC-BAA8-6639-7F9E-4B40248A76C2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53" creationId="{31837C5D-B3C7-FA91-7E27-EA2CCF5A8034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54" creationId="{1C6F2707-9648-3933-8EEB-417B492A87EB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55" creationId="{B69063FA-4A9D-EDA7-0131-D0A161F8B97C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56" creationId="{1A89BE9A-6283-96B8-ECA7-AE0C8EE1386C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57" creationId="{1C196C2C-55D4-494E-E01C-B22230C8B9B7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58" creationId="{D1CC269C-E046-1461-647C-701AADFCA15B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83" creationId="{CD4AC558-0B3A-6D26-1AA8-F88AA66CBFF2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84" creationId="{79C5719E-47E5-DD1D-ADC2-F1CB27E46F54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85" creationId="{043CD1E6-3795-A13E-9BC9-3A6A73BA0AF0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86" creationId="{698C1558-9E6F-61AE-D77A-50DC43E110AA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87" creationId="{803E8644-F9CC-EDAB-86C6-7CE909906DD0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88" creationId="{8ABC6276-4298-FEA3-A1A2-EEC8AB432555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89" creationId="{F4B8863B-16EB-19E5-F1F1-EE12FAF77C54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90" creationId="{08B63CB2-F520-EC62-A134-99E8AEEB54E9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91" creationId="{BAEA5D68-892E-D887-C21A-570570B2579A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92" creationId="{E6CBDC72-936A-6102-C1EC-A963E08638B9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93" creationId="{A5085B4C-69D2-1767-EBE6-E02F169D8EDB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94" creationId="{8AFBF4F1-05E7-0000-7B93-DB13C19A9079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95" creationId="{EB11D36E-5AA9-3CC4-94DF-31065C5974DF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96" creationId="{38601CB6-6EAA-4B9F-C291-E835496242B4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97" creationId="{CEA2BC42-6826-DA74-DD99-C08B72E0BF73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98" creationId="{0E95943B-A4D3-BAF9-EF95-2FFD0CFE34CF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299" creationId="{F5272622-5984-118D-5C12-6BD2BEB844B2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300" creationId="{29E68A62-833E-A4D3-E2AD-9BF029ED93F9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301" creationId="{4793CBEA-EABE-0E14-8925-B589DE02A009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302" creationId="{4B2877F9-9280-7E9F-334D-7C38F5AE8914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303" creationId="{10863599-7A42-F309-94BE-997451B6B672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312" creationId="{DFB6F65D-9992-9A0F-0217-11B8D0964755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313" creationId="{2ADDFC57-288D-D806-2887-5DDD46762A9B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314" creationId="{2D4A673C-B362-2065-562C-BDDAA485E395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315" creationId="{65F7C1D0-A5BC-6EA1-C508-0E128F58A049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316" creationId="{997ED31E-F868-F886-179D-47F480366382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317" creationId="{CD99A4BE-04D2-0D26-7D76-38B124ACD3A9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318" creationId="{1D5CA0EE-798C-1C0F-D5AD-F146586C25FF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324" creationId="{61C332A2-B123-64B3-5CD2-1DC023225AF6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325" creationId="{C8BA1554-A29E-79FB-2D80-8EA9CDBCBA90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326" creationId="{FFFFF282-3A95-8021-FE1C-379E33327E31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327" creationId="{20328265-17CF-1D6A-7E12-AC9ABDE94CD7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328" creationId="{D62B52FC-89A9-3348-3A29-018B623D8C2F}"/>
          </ac:spMkLst>
        </pc:spChg>
        <pc:spChg chg="add del mod">
          <ac:chgData name="Fatima Pillosu" userId="a6295d4dc9e22643" providerId="LiveId" clId="{19698738-8B30-4641-92DF-503FDCF97601}" dt="2025-07-03T12:01:07.251" v="1024" actId="21"/>
          <ac:spMkLst>
            <pc:docMk/>
            <pc:sldMk cId="2517527664" sldId="257"/>
            <ac:spMk id="329" creationId="{95A7EB26-410F-616B-F915-49CB959C697E}"/>
          </ac:spMkLst>
        </pc:spChg>
        <pc:spChg chg="add del mod">
          <ac:chgData name="Fatima Pillosu" userId="a6295d4dc9e22643" providerId="LiveId" clId="{19698738-8B30-4641-92DF-503FDCF97601}" dt="2025-07-03T12:01:02.191" v="1023" actId="478"/>
          <ac:spMkLst>
            <pc:docMk/>
            <pc:sldMk cId="2517527664" sldId="257"/>
            <ac:spMk id="330" creationId="{1F8489C5-46A4-14F1-E514-005C0C0F4B8C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31" creationId="{7CA80247-944D-A79D-DD75-278A2FC157C4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56" creationId="{E4473764-DC01-39F2-E0E1-7D860A3DB86E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57" creationId="{CB98C17D-E332-3D1A-3C6B-DECB619E09DE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58" creationId="{4502D28A-E881-BDC9-AA57-36ED7A0F166C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59" creationId="{EF9E77C6-E200-60B0-DC59-D7377C85B378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60" creationId="{340973BB-231D-A83E-2BE3-A5A626F89730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61" creationId="{D393B3F9-2851-0907-0CDD-2F28C8A84419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62" creationId="{77AA6600-A311-6747-486C-2F0427F36C2A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63" creationId="{7E7A4206-0CA1-EF23-6DE2-A8F42E5AFE26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64" creationId="{D3CDDFDC-6F32-7052-C09C-28FB27E3D05D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65" creationId="{157F01F5-1B5D-545F-5C5B-578FE1848C46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66" creationId="{E98819EC-78A9-AF30-C669-959D7A55D9E2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67" creationId="{B519B191-0BB4-0C6B-F303-665FA81703C3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68" creationId="{BFA3E10E-514F-49E4-7E68-9A74F27883FA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69" creationId="{042046FA-71CE-6C05-9584-94D28AA37D14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70" creationId="{BFA72CEF-B959-F52A-CA7F-6B2941FCF11C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71" creationId="{D2DB9753-AA16-3FF4-D221-904E9E64E19D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72" creationId="{11D412D0-D32B-37D6-EB35-12244C1AF312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73" creationId="{09E08458-4CD0-9C62-75FE-B291614C3348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74" creationId="{32D18035-D94C-225C-8ED1-F12DA2152723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75" creationId="{3865E640-7B79-DE4B-B98D-C9D03549C4BB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76" creationId="{D8BAB371-4042-CC17-590B-913F31CD30F9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77" creationId="{D4218213-73AC-9C63-858A-127D2614CC4C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78" creationId="{0232C9F6-DED8-72AD-A160-539836C0ABBB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79" creationId="{8F9C89D2-46DF-441F-1653-42D88E53992A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80" creationId="{58FCB103-8F7B-7D5C-DC04-2CF9AB57BF48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81" creationId="{48234934-E6E5-8FC5-91AD-B32F880DA6FD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82" creationId="{C2EA061E-F2E2-3076-1A84-77B170092055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83" creationId="{D729BF9E-F6E6-3CA8-1729-999550E099AA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84" creationId="{CFC45517-7875-1E51-A0BD-F745FCB67458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85" creationId="{6B2CA8B2-0217-3F45-D4B7-3526C3D13CFF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86" creationId="{D75C4DDD-6466-30C7-5D5B-7EBA6D9F1F97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87" creationId="{85489A7E-62F6-99FA-CBD7-F904CE660D6F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88" creationId="{9A1CADED-B3E6-C229-309D-2EF7489FE612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89" creationId="{35478C91-FFEB-3D9A-272C-3497C9582022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90" creationId="{E89F8B2E-83C3-1562-8C7E-BD02E379FAE9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91" creationId="{2A65E082-D3DF-3349-A0AD-02476A4FED4F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92" creationId="{311F957C-FAF8-5B12-9D89-78E2CB9A4F3A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93" creationId="{1F30B023-1947-68D1-463F-8A2AD1A364FB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94" creationId="{0292281B-ACD3-DF76-097C-D1C478FA05ED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95" creationId="{291CBDBF-95DF-E03A-DD83-DBEFAC36F6C4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96" creationId="{7C09BD00-DEF2-F31A-396A-946E7541C534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97" creationId="{E0B38E7C-21DF-0268-8506-3AA3AC5EDC7D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98" creationId="{B8B80356-3DDD-FD92-DAC4-E162C0DED43C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399" creationId="{842D7D7A-15D3-E2E6-1D87-98308156BA2B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00" creationId="{C10FC526-668E-84C0-A6A5-CEE6F3CBBB29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01" creationId="{6024CEA6-E964-7890-26AF-7DFA1A4472EA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02" creationId="{C77B5054-5654-B72D-DDD3-0E1DCF9BF017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03" creationId="{470F0D35-41AB-17E4-36B7-49FD6275C408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04" creationId="{36085559-13E0-B427-DA6A-F2A691DC578F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05" creationId="{162CA148-705B-460E-E06A-92545B36FAB9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06" creationId="{F2DBC848-9474-A0EB-57B6-93C674DCE840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07" creationId="{A162B17E-A05B-334B-D944-588BBAD6B421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08" creationId="{AA23A429-1B5D-60C1-7DF4-96020F52D9DF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09" creationId="{600487EC-C9E6-416C-9ECA-7E0ADC8F77F8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10" creationId="{8573051A-0674-66FE-B3C2-2F2F19FF3B71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11" creationId="{9D165168-6583-8135-7851-E117F375E831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12" creationId="{FB159131-CF1D-8264-5370-59677DB3254F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13" creationId="{BE5B5C70-C7FC-F547-F2D6-C3C9579DB022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14" creationId="{C20E701F-8984-CB97-3B67-EBAE78C9CD3A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15" creationId="{E335C523-A301-E645-AF6B-BABF008352D5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16" creationId="{0ECA3EA0-6A25-63E6-D89C-506869C75E08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17" creationId="{6D025929-4F7E-761F-526E-68325CD78D96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18" creationId="{B795A06A-1BDA-FB04-DCB3-885375F02D6A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19" creationId="{43E9C72A-EA2A-D9B1-A07F-8E9451C4669A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20" creationId="{0A516658-C0D0-0C3C-C99A-FE3B69937216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21" creationId="{D1A7A3BC-BAA8-6639-7F9E-4B40248A76C2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22" creationId="{31837C5D-B3C7-FA91-7E27-EA2CCF5A8034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23" creationId="{1C6F2707-9648-3933-8EEB-417B492A87EB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24" creationId="{B69063FA-4A9D-EDA7-0131-D0A161F8B97C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25" creationId="{1A89BE9A-6283-96B8-ECA7-AE0C8EE1386C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26" creationId="{1C196C2C-55D4-494E-E01C-B22230C8B9B7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27" creationId="{D1CC269C-E046-1461-647C-701AADFCA15B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52" creationId="{CD4AC558-0B3A-6D26-1AA8-F88AA66CBFF2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53" creationId="{79C5719E-47E5-DD1D-ADC2-F1CB27E46F54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54" creationId="{043CD1E6-3795-A13E-9BC9-3A6A73BA0AF0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55" creationId="{698C1558-9E6F-61AE-D77A-50DC43E110AA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56" creationId="{803E8644-F9CC-EDAB-86C6-7CE909906DD0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57" creationId="{8ABC6276-4298-FEA3-A1A2-EEC8AB432555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58" creationId="{F4B8863B-16EB-19E5-F1F1-EE12FAF77C54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59" creationId="{08B63CB2-F520-EC62-A134-99E8AEEB54E9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60" creationId="{BAEA5D68-892E-D887-C21A-570570B2579A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61" creationId="{E6CBDC72-936A-6102-C1EC-A963E08638B9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62" creationId="{A5085B4C-69D2-1767-EBE6-E02F169D8EDB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63" creationId="{8AFBF4F1-05E7-0000-7B93-DB13C19A9079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64" creationId="{EB11D36E-5AA9-3CC4-94DF-31065C5974DF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65" creationId="{38601CB6-6EAA-4B9F-C291-E835496242B4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66" creationId="{CEA2BC42-6826-DA74-DD99-C08B72E0BF73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67" creationId="{0E95943B-A4D3-BAF9-EF95-2FFD0CFE34CF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68" creationId="{F5272622-5984-118D-5C12-6BD2BEB844B2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69" creationId="{29E68A62-833E-A4D3-E2AD-9BF029ED93F9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70" creationId="{4793CBEA-EABE-0E14-8925-B589DE02A009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71" creationId="{4B2877F9-9280-7E9F-334D-7C38F5AE8914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72" creationId="{10863599-7A42-F309-94BE-997451B6B672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78" creationId="{DFB6F65D-9992-9A0F-0217-11B8D0964755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79" creationId="{2ADDFC57-288D-D806-2887-5DDD46762A9B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80" creationId="{2D4A673C-B362-2065-562C-BDDAA485E395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81" creationId="{65F7C1D0-A5BC-6EA1-C508-0E128F58A049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82" creationId="{997ED31E-F868-F886-179D-47F480366382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83" creationId="{CD99A4BE-04D2-0D26-7D76-38B124ACD3A9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84" creationId="{1D5CA0EE-798C-1C0F-D5AD-F146586C25FF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90" creationId="{61C332A2-B123-64B3-5CD2-1DC023225AF6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91" creationId="{C8BA1554-A29E-79FB-2D80-8EA9CDBCBA90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92" creationId="{FFFFF282-3A95-8021-FE1C-379E33327E31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93" creationId="{20328265-17CF-1D6A-7E12-AC9ABDE94CD7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94" creationId="{D62B52FC-89A9-3348-3A29-018B623D8C2F}"/>
          </ac:spMkLst>
        </pc:spChg>
        <pc:spChg chg="add mod">
          <ac:chgData name="Fatima Pillosu" userId="a6295d4dc9e22643" providerId="LiveId" clId="{19698738-8B30-4641-92DF-503FDCF97601}" dt="2025-07-03T12:01:15.809" v="1025"/>
          <ac:spMkLst>
            <pc:docMk/>
            <pc:sldMk cId="2517527664" sldId="257"/>
            <ac:spMk id="495" creationId="{95A7EB26-410F-616B-F915-49CB959C697E}"/>
          </ac:spMkLst>
        </pc:sp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5" creationId="{68765BFF-C7DF-167A-AC92-4178D4B00700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7" creationId="{DD32ED19-5C85-A2DC-83E0-C7DB3C312BDB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9" creationId="{55C66D2D-8850-8FBD-E99A-FBC62AB79D6C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1" creationId="{0C2DCEDE-23FA-5F44-10B1-A13721B73776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3" creationId="{2915701B-E420-1BE4-50A7-3609ED579198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5" creationId="{11535D38-D0E5-A5E3-7414-5DDC56F67349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7" creationId="{7E6C3443-6EAE-7F56-4861-91C5ADF3CD17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9" creationId="{CC6E6BE2-60C6-2C63-0796-8255C4C64547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21" creationId="{7B56FE12-1B33-990D-7B30-A98F03B6C994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23" creationId="{28A02A58-0686-0937-CE0A-7972A5CAD79F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25" creationId="{6BE797D4-E882-2588-A573-24926F0EC228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27" creationId="{46E43526-612A-3F86-9092-1E2948C4D469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29" creationId="{B2E02A2B-FA18-12BE-FB1D-1C7C37563697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31" creationId="{92CAB13A-112C-646B-0447-068C4B32B20D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33" creationId="{CCAFBFC9-BF49-8719-3D07-8578908C1D30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35" creationId="{7E73117B-7E65-8DA6-4813-6534ADF98016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37" creationId="{ED0D6F7F-E561-5223-39C9-ABB9B5E6AC54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39" creationId="{E7BDAFD7-24AE-7999-FACD-4FEF7B61E366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41" creationId="{9E4FC1E5-0D4B-2AD8-DD9B-53CED632836F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43" creationId="{7B0F96ED-6FC7-2C02-A6D1-92F5638ABA85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44" creationId="{955E9577-4B26-9BC3-6766-73896DCA02C5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45" creationId="{D5DE24D5-B4EF-383C-89B4-B31572C0DFAB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46" creationId="{9636254C-00AB-4429-AE1F-CD79FA0259D1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47" creationId="{8C010E83-3D41-C65F-1972-7728C065E2E0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48" creationId="{313B39B2-BC8F-19D9-F7F5-60E545564999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49" creationId="{8819A628-4CFA-C01A-2DD8-484E739A42C8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50" creationId="{FFEB5A06-6373-0D60-40B9-5797A57D21D0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51" creationId="{1C221EA3-646C-3C3F-6F05-2D1ADEBA963A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52" creationId="{3A65C8D7-C737-A183-B728-8529E925A6CA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53" creationId="{004298F7-2B5D-D897-36B2-B997E9F16407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54" creationId="{FECD2F17-5331-BFD9-E3C3-3ECD027C82A4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55" creationId="{6480B0F9-CAC5-1732-6A92-9364FC1BE979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56" creationId="{447F66DA-E904-DFB9-0D37-734B35D0719E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57" creationId="{EA6087DA-7588-3501-DEB2-5DD8E925E141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58" creationId="{503C9F68-E6D3-2411-E03E-88996054A00D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59" creationId="{50DE16E7-0FE0-A268-5195-3425DE9ACDF1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60" creationId="{6F51D92A-90E0-F375-4FAF-4BEE91B33A65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61" creationId="{3EA1ACAE-7AAC-256D-4EBB-C15F1F2FB3C8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62" creationId="{54A4F501-0A53-BD8D-1A9E-B7782AE609EB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63" creationId="{6B93C8ED-F2E2-22AA-C9BD-A98235BA4E1E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64" creationId="{00E9443E-366F-6434-C438-FC83DDBE4186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65" creationId="{7A26321C-8CE9-EF6F-F878-D3F6097D1E9B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66" creationId="{021004A6-6D61-4D60-E006-DA642E1C2257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67" creationId="{58067377-2C5E-AAC8-CA8B-8D2C46B4B6AC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68" creationId="{DDF77DE9-E449-0768-AB91-138322A24E16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69" creationId="{0F69AD18-9253-EDC8-0F25-BD44831EC6BA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70" creationId="{0113A056-2AB1-C839-6252-9DE5FDFC48E6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71" creationId="{58D021A1-87AB-9628-CC14-96B48192F1AA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28" creationId="{7B0F96ED-6FC7-2C02-A6D1-92F5638ABA85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29" creationId="{D5DE24D5-B4EF-383C-89B4-B31572C0DFAB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30" creationId="{8C010E83-3D41-C65F-1972-7728C065E2E0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31" creationId="{8819A628-4CFA-C01A-2DD8-484E739A42C8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32" creationId="{1C221EA3-646C-3C3F-6F05-2D1ADEBA963A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33" creationId="{004298F7-2B5D-D897-36B2-B997E9F16407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34" creationId="{FECD2F17-5331-BFD9-E3C3-3ECD027C82A4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35" creationId="{6480B0F9-CAC5-1732-6A92-9364FC1BE979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36" creationId="{447F66DA-E904-DFB9-0D37-734B35D0719E}"/>
          </ac:picMkLst>
        </pc:picChg>
        <pc:picChg chg="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37" creationId="{EA6087DA-7588-3501-DEB2-5DD8E925E141}"/>
          </ac:picMkLst>
        </pc:picChg>
        <pc:picChg chg="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38" creationId="{503C9F68-E6D3-2411-E03E-88996054A00D}"/>
          </ac:picMkLst>
        </pc:picChg>
        <pc:picChg chg="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39" creationId="{50DE16E7-0FE0-A268-5195-3425DE9ACDF1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40" creationId="{6F51D92A-90E0-F375-4FAF-4BEE91B33A65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41" creationId="{3EA1ACAE-7AAC-256D-4EBB-C15F1F2FB3C8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42" creationId="{54A4F501-0A53-BD8D-1A9E-B7782AE609EB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43" creationId="{6B93C8ED-F2E2-22AA-C9BD-A98235BA4E1E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44" creationId="{00E9443E-366F-6434-C438-FC83DDBE4186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45" creationId="{7A26321C-8CE9-EF6F-F878-D3F6097D1E9B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46" creationId="{021004A6-6D61-4D60-E006-DA642E1C2257}"/>
          </ac:picMkLst>
        </pc:picChg>
        <pc:picChg chg="add 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47" creationId="{58067377-2C5E-AAC8-CA8B-8D2C46B4B6AC}"/>
          </ac:picMkLst>
        </pc:picChg>
        <pc:picChg chg="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48" creationId="{DDF77DE9-E449-0768-AB91-138322A24E16}"/>
          </ac:picMkLst>
        </pc:picChg>
        <pc:picChg chg="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49" creationId="{0F69AD18-9253-EDC8-0F25-BD44831EC6BA}"/>
          </ac:picMkLst>
        </pc:picChg>
        <pc:picChg chg="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50" creationId="{0113A056-2AB1-C839-6252-9DE5FDFC48E6}"/>
          </ac:picMkLst>
        </pc:picChg>
        <pc:picChg chg="del mod">
          <ac:chgData name="Fatima Pillosu" userId="a6295d4dc9e22643" providerId="LiveId" clId="{19698738-8B30-4641-92DF-503FDCF97601}" dt="2025-07-03T11:45:23.860" v="529" actId="21"/>
          <ac:picMkLst>
            <pc:docMk/>
            <pc:sldMk cId="2517527664" sldId="257"/>
            <ac:picMk id="151" creationId="{58D021A1-87AB-9628-CC14-96B48192F1AA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59" creationId="{9E4FC1E5-0D4B-2AD8-DD9B-53CED632836F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60" creationId="{955E9577-4B26-9BC3-6766-73896DCA02C5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61" creationId="{9636254C-00AB-4429-AE1F-CD79FA0259D1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62" creationId="{313B39B2-BC8F-19D9-F7F5-60E545564999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63" creationId="{FFEB5A06-6373-0D60-40B9-5797A57D21D0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64" creationId="{3A65C8D7-C737-A183-B728-8529E925A6CA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65" creationId="{7E6C3443-6EAE-7F56-4861-91C5ADF3CD17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66" creationId="{CC6E6BE2-60C6-2C63-0796-8255C4C64547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67" creationId="{7B56FE12-1B33-990D-7B30-A98F03B6C994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68" creationId="{28A02A58-0686-0937-CE0A-7972A5CAD79F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69" creationId="{6BE797D4-E882-2588-A573-24926F0EC228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70" creationId="{46E43526-612A-3F86-9092-1E2948C4D469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71" creationId="{B2E02A2B-FA18-12BE-FB1D-1C7C37563697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72" creationId="{92CAB13A-112C-646B-0447-068C4B32B20D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73" creationId="{CCAFBFC9-BF49-8719-3D07-8578908C1D30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74" creationId="{7E73117B-7E65-8DA6-4813-6534ADF98016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75" creationId="{ED0D6F7F-E561-5223-39C9-ABB9B5E6AC54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76" creationId="{E7BDAFD7-24AE-7999-FACD-4FEF7B61E366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77" creationId="{68765BFF-C7DF-167A-AC92-4178D4B00700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78" creationId="{DD32ED19-5C85-A2DC-83E0-C7DB3C312BDB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79" creationId="{55C66D2D-8850-8FBD-E99A-FBC62AB79D6C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80" creationId="{0C2DCEDE-23FA-5F44-10B1-A13721B73776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81" creationId="{2915701B-E420-1BE4-50A7-3609ED579198}"/>
          </ac:picMkLst>
        </pc:picChg>
        <pc:picChg chg="add del mod">
          <ac:chgData name="Fatima Pillosu" userId="a6295d4dc9e22643" providerId="LiveId" clId="{19698738-8B30-4641-92DF-503FDCF97601}" dt="2025-07-03T12:01:07.251" v="1024" actId="21"/>
          <ac:picMkLst>
            <pc:docMk/>
            <pc:sldMk cId="2517527664" sldId="257"/>
            <ac:picMk id="282" creationId="{11535D38-D0E5-A5E3-7414-5DDC56F67349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32" creationId="{7B0F96ED-6FC7-2C02-A6D1-92F5638ABA85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33" creationId="{D5DE24D5-B4EF-383C-89B4-B31572C0DFAB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34" creationId="{8C010E83-3D41-C65F-1972-7728C065E2E0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35" creationId="{8819A628-4CFA-C01A-2DD8-484E739A42C8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36" creationId="{1C221EA3-646C-3C3F-6F05-2D1ADEBA963A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37" creationId="{004298F7-2B5D-D897-36B2-B997E9F16407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38" creationId="{FECD2F17-5331-BFD9-E3C3-3ECD027C82A4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39" creationId="{6480B0F9-CAC5-1732-6A92-9364FC1BE979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40" creationId="{447F66DA-E904-DFB9-0D37-734B35D0719E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41" creationId="{EA6087DA-7588-3501-DEB2-5DD8E925E141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42" creationId="{503C9F68-E6D3-2411-E03E-88996054A00D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43" creationId="{50DE16E7-0FE0-A268-5195-3425DE9ACDF1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44" creationId="{6F51D92A-90E0-F375-4FAF-4BEE91B33A65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45" creationId="{3EA1ACAE-7AAC-256D-4EBB-C15F1F2FB3C8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46" creationId="{54A4F501-0A53-BD8D-1A9E-B7782AE609EB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47" creationId="{6B93C8ED-F2E2-22AA-C9BD-A98235BA4E1E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48" creationId="{00E9443E-366F-6434-C438-FC83DDBE4186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49" creationId="{7A26321C-8CE9-EF6F-F878-D3F6097D1E9B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50" creationId="{021004A6-6D61-4D60-E006-DA642E1C2257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51" creationId="{58067377-2C5E-AAC8-CA8B-8D2C46B4B6AC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52" creationId="{DDF77DE9-E449-0768-AB91-138322A24E16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53" creationId="{0F69AD18-9253-EDC8-0F25-BD44831EC6BA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54" creationId="{0113A056-2AB1-C839-6252-9DE5FDFC48E6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355" creationId="{58D021A1-87AB-9628-CC14-96B48192F1AA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28" creationId="{9E4FC1E5-0D4B-2AD8-DD9B-53CED632836F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29" creationId="{955E9577-4B26-9BC3-6766-73896DCA02C5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30" creationId="{9636254C-00AB-4429-AE1F-CD79FA0259D1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31" creationId="{313B39B2-BC8F-19D9-F7F5-60E545564999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32" creationId="{FFEB5A06-6373-0D60-40B9-5797A57D21D0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33" creationId="{3A65C8D7-C737-A183-B728-8529E925A6CA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34" creationId="{7E6C3443-6EAE-7F56-4861-91C5ADF3CD17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35" creationId="{CC6E6BE2-60C6-2C63-0796-8255C4C64547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36" creationId="{7B56FE12-1B33-990D-7B30-A98F03B6C994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37" creationId="{28A02A58-0686-0937-CE0A-7972A5CAD79F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38" creationId="{6BE797D4-E882-2588-A573-24926F0EC228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39" creationId="{46E43526-612A-3F86-9092-1E2948C4D469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40" creationId="{B2E02A2B-FA18-12BE-FB1D-1C7C37563697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41" creationId="{92CAB13A-112C-646B-0447-068C4B32B20D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42" creationId="{CCAFBFC9-BF49-8719-3D07-8578908C1D30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43" creationId="{7E73117B-7E65-8DA6-4813-6534ADF98016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44" creationId="{ED0D6F7F-E561-5223-39C9-ABB9B5E6AC54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45" creationId="{E7BDAFD7-24AE-7999-FACD-4FEF7B61E366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46" creationId="{68765BFF-C7DF-167A-AC92-4178D4B00700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47" creationId="{DD32ED19-5C85-A2DC-83E0-C7DB3C312BDB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48" creationId="{55C66D2D-8850-8FBD-E99A-FBC62AB79D6C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49" creationId="{0C2DCEDE-23FA-5F44-10B1-A13721B73776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50" creationId="{2915701B-E420-1BE4-50A7-3609ED579198}"/>
          </ac:picMkLst>
        </pc:picChg>
        <pc:picChg chg="add mod">
          <ac:chgData name="Fatima Pillosu" userId="a6295d4dc9e22643" providerId="LiveId" clId="{19698738-8B30-4641-92DF-503FDCF97601}" dt="2025-07-03T12:01:15.809" v="1025"/>
          <ac:picMkLst>
            <pc:docMk/>
            <pc:sldMk cId="2517527664" sldId="257"/>
            <ac:picMk id="451" creationId="{11535D38-D0E5-A5E3-7414-5DDC56F67349}"/>
          </ac:picMkLst>
        </pc:picChg>
        <pc:cxnChg chg="add del mod">
          <ac:chgData name="Fatima Pillosu" userId="a6295d4dc9e22643" providerId="LiveId" clId="{19698738-8B30-4641-92DF-503FDCF97601}" dt="2025-07-03T11:48:58.796" v="645" actId="478"/>
          <ac:cxnSpMkLst>
            <pc:docMk/>
            <pc:sldMk cId="2517527664" sldId="257"/>
            <ac:cxnSpMk id="305" creationId="{68B6D936-4AB1-B433-8525-36934DC426EF}"/>
          </ac:cxnSpMkLst>
        </pc:cxnChg>
        <pc:cxnChg chg="add del mod">
          <ac:chgData name="Fatima Pillosu" userId="a6295d4dc9e22643" providerId="LiveId" clId="{19698738-8B30-4641-92DF-503FDCF97601}" dt="2025-07-03T12:01:07.251" v="1024" actId="21"/>
          <ac:cxnSpMkLst>
            <pc:docMk/>
            <pc:sldMk cId="2517527664" sldId="257"/>
            <ac:cxnSpMk id="307" creationId="{BA221483-E235-3FA7-06CB-B5F4388E5385}"/>
          </ac:cxnSpMkLst>
        </pc:cxnChg>
        <pc:cxnChg chg="add del mod">
          <ac:chgData name="Fatima Pillosu" userId="a6295d4dc9e22643" providerId="LiveId" clId="{19698738-8B30-4641-92DF-503FDCF97601}" dt="2025-07-03T12:01:07.251" v="1024" actId="21"/>
          <ac:cxnSpMkLst>
            <pc:docMk/>
            <pc:sldMk cId="2517527664" sldId="257"/>
            <ac:cxnSpMk id="308" creationId="{06FF3ACE-86C4-CEB4-B605-0AE37312EC75}"/>
          </ac:cxnSpMkLst>
        </pc:cxnChg>
        <pc:cxnChg chg="add del mod">
          <ac:chgData name="Fatima Pillosu" userId="a6295d4dc9e22643" providerId="LiveId" clId="{19698738-8B30-4641-92DF-503FDCF97601}" dt="2025-07-03T12:01:07.251" v="1024" actId="21"/>
          <ac:cxnSpMkLst>
            <pc:docMk/>
            <pc:sldMk cId="2517527664" sldId="257"/>
            <ac:cxnSpMk id="309" creationId="{EC36F5BA-66D3-2177-4697-B16C15C8D2C6}"/>
          </ac:cxnSpMkLst>
        </pc:cxnChg>
        <pc:cxnChg chg="add del mod">
          <ac:chgData name="Fatima Pillosu" userId="a6295d4dc9e22643" providerId="LiveId" clId="{19698738-8B30-4641-92DF-503FDCF97601}" dt="2025-07-03T12:01:07.251" v="1024" actId="21"/>
          <ac:cxnSpMkLst>
            <pc:docMk/>
            <pc:sldMk cId="2517527664" sldId="257"/>
            <ac:cxnSpMk id="310" creationId="{9A4CD6C5-87D7-5450-83A6-5CF01D24E246}"/>
          </ac:cxnSpMkLst>
        </pc:cxnChg>
        <pc:cxnChg chg="add del mod">
          <ac:chgData name="Fatima Pillosu" userId="a6295d4dc9e22643" providerId="LiveId" clId="{19698738-8B30-4641-92DF-503FDCF97601}" dt="2025-07-03T12:01:07.251" v="1024" actId="21"/>
          <ac:cxnSpMkLst>
            <pc:docMk/>
            <pc:sldMk cId="2517527664" sldId="257"/>
            <ac:cxnSpMk id="311" creationId="{59507AE6-D81B-7BD9-CE73-10C6FC092479}"/>
          </ac:cxnSpMkLst>
        </pc:cxnChg>
        <pc:cxnChg chg="add del mod">
          <ac:chgData name="Fatima Pillosu" userId="a6295d4dc9e22643" providerId="LiveId" clId="{19698738-8B30-4641-92DF-503FDCF97601}" dt="2025-07-03T12:01:07.251" v="1024" actId="21"/>
          <ac:cxnSpMkLst>
            <pc:docMk/>
            <pc:sldMk cId="2517527664" sldId="257"/>
            <ac:cxnSpMk id="319" creationId="{A4AF4F38-8099-3ED8-6216-83668E10601F}"/>
          </ac:cxnSpMkLst>
        </pc:cxnChg>
        <pc:cxnChg chg="add del mod">
          <ac:chgData name="Fatima Pillosu" userId="a6295d4dc9e22643" providerId="LiveId" clId="{19698738-8B30-4641-92DF-503FDCF97601}" dt="2025-07-03T12:01:07.251" v="1024" actId="21"/>
          <ac:cxnSpMkLst>
            <pc:docMk/>
            <pc:sldMk cId="2517527664" sldId="257"/>
            <ac:cxnSpMk id="320" creationId="{7D2238F4-AD17-51F7-A29C-071F131A8DFB}"/>
          </ac:cxnSpMkLst>
        </pc:cxnChg>
        <pc:cxnChg chg="add del mod">
          <ac:chgData name="Fatima Pillosu" userId="a6295d4dc9e22643" providerId="LiveId" clId="{19698738-8B30-4641-92DF-503FDCF97601}" dt="2025-07-03T12:01:07.251" v="1024" actId="21"/>
          <ac:cxnSpMkLst>
            <pc:docMk/>
            <pc:sldMk cId="2517527664" sldId="257"/>
            <ac:cxnSpMk id="321" creationId="{0C2EAE2A-DDD7-2A1D-8524-6E9922433618}"/>
          </ac:cxnSpMkLst>
        </pc:cxnChg>
        <pc:cxnChg chg="add del mod">
          <ac:chgData name="Fatima Pillosu" userId="a6295d4dc9e22643" providerId="LiveId" clId="{19698738-8B30-4641-92DF-503FDCF97601}" dt="2025-07-03T12:01:07.251" v="1024" actId="21"/>
          <ac:cxnSpMkLst>
            <pc:docMk/>
            <pc:sldMk cId="2517527664" sldId="257"/>
            <ac:cxnSpMk id="322" creationId="{F2081FDB-0682-1DE2-CA54-00FA49A0A97A}"/>
          </ac:cxnSpMkLst>
        </pc:cxnChg>
        <pc:cxnChg chg="add del mod">
          <ac:chgData name="Fatima Pillosu" userId="a6295d4dc9e22643" providerId="LiveId" clId="{19698738-8B30-4641-92DF-503FDCF97601}" dt="2025-07-03T12:01:07.251" v="1024" actId="21"/>
          <ac:cxnSpMkLst>
            <pc:docMk/>
            <pc:sldMk cId="2517527664" sldId="257"/>
            <ac:cxnSpMk id="323" creationId="{40785B0F-F040-1E12-2182-84B9D7EF3522}"/>
          </ac:cxnSpMkLst>
        </pc:cxnChg>
        <pc:cxnChg chg="add mod">
          <ac:chgData name="Fatima Pillosu" userId="a6295d4dc9e22643" providerId="LiveId" clId="{19698738-8B30-4641-92DF-503FDCF97601}" dt="2025-07-03T12:01:15.809" v="1025"/>
          <ac:cxnSpMkLst>
            <pc:docMk/>
            <pc:sldMk cId="2517527664" sldId="257"/>
            <ac:cxnSpMk id="473" creationId="{BA221483-E235-3FA7-06CB-B5F4388E5385}"/>
          </ac:cxnSpMkLst>
        </pc:cxnChg>
        <pc:cxnChg chg="add mod">
          <ac:chgData name="Fatima Pillosu" userId="a6295d4dc9e22643" providerId="LiveId" clId="{19698738-8B30-4641-92DF-503FDCF97601}" dt="2025-07-03T12:01:15.809" v="1025"/>
          <ac:cxnSpMkLst>
            <pc:docMk/>
            <pc:sldMk cId="2517527664" sldId="257"/>
            <ac:cxnSpMk id="474" creationId="{06FF3ACE-86C4-CEB4-B605-0AE37312EC75}"/>
          </ac:cxnSpMkLst>
        </pc:cxnChg>
        <pc:cxnChg chg="add mod">
          <ac:chgData name="Fatima Pillosu" userId="a6295d4dc9e22643" providerId="LiveId" clId="{19698738-8B30-4641-92DF-503FDCF97601}" dt="2025-07-03T12:01:15.809" v="1025"/>
          <ac:cxnSpMkLst>
            <pc:docMk/>
            <pc:sldMk cId="2517527664" sldId="257"/>
            <ac:cxnSpMk id="475" creationId="{EC36F5BA-66D3-2177-4697-B16C15C8D2C6}"/>
          </ac:cxnSpMkLst>
        </pc:cxnChg>
        <pc:cxnChg chg="add mod">
          <ac:chgData name="Fatima Pillosu" userId="a6295d4dc9e22643" providerId="LiveId" clId="{19698738-8B30-4641-92DF-503FDCF97601}" dt="2025-07-03T12:01:15.809" v="1025"/>
          <ac:cxnSpMkLst>
            <pc:docMk/>
            <pc:sldMk cId="2517527664" sldId="257"/>
            <ac:cxnSpMk id="476" creationId="{9A4CD6C5-87D7-5450-83A6-5CF01D24E246}"/>
          </ac:cxnSpMkLst>
        </pc:cxnChg>
        <pc:cxnChg chg="add mod">
          <ac:chgData name="Fatima Pillosu" userId="a6295d4dc9e22643" providerId="LiveId" clId="{19698738-8B30-4641-92DF-503FDCF97601}" dt="2025-07-03T12:01:15.809" v="1025"/>
          <ac:cxnSpMkLst>
            <pc:docMk/>
            <pc:sldMk cId="2517527664" sldId="257"/>
            <ac:cxnSpMk id="477" creationId="{59507AE6-D81B-7BD9-CE73-10C6FC092479}"/>
          </ac:cxnSpMkLst>
        </pc:cxnChg>
        <pc:cxnChg chg="add mod">
          <ac:chgData name="Fatima Pillosu" userId="a6295d4dc9e22643" providerId="LiveId" clId="{19698738-8B30-4641-92DF-503FDCF97601}" dt="2025-07-03T12:01:15.809" v="1025"/>
          <ac:cxnSpMkLst>
            <pc:docMk/>
            <pc:sldMk cId="2517527664" sldId="257"/>
            <ac:cxnSpMk id="485" creationId="{A4AF4F38-8099-3ED8-6216-83668E10601F}"/>
          </ac:cxnSpMkLst>
        </pc:cxnChg>
        <pc:cxnChg chg="add mod">
          <ac:chgData name="Fatima Pillosu" userId="a6295d4dc9e22643" providerId="LiveId" clId="{19698738-8B30-4641-92DF-503FDCF97601}" dt="2025-07-03T12:01:15.809" v="1025"/>
          <ac:cxnSpMkLst>
            <pc:docMk/>
            <pc:sldMk cId="2517527664" sldId="257"/>
            <ac:cxnSpMk id="486" creationId="{7D2238F4-AD17-51F7-A29C-071F131A8DFB}"/>
          </ac:cxnSpMkLst>
        </pc:cxnChg>
        <pc:cxnChg chg="add mod">
          <ac:chgData name="Fatima Pillosu" userId="a6295d4dc9e22643" providerId="LiveId" clId="{19698738-8B30-4641-92DF-503FDCF97601}" dt="2025-07-03T12:01:15.809" v="1025"/>
          <ac:cxnSpMkLst>
            <pc:docMk/>
            <pc:sldMk cId="2517527664" sldId="257"/>
            <ac:cxnSpMk id="487" creationId="{0C2EAE2A-DDD7-2A1D-8524-6E9922433618}"/>
          </ac:cxnSpMkLst>
        </pc:cxnChg>
        <pc:cxnChg chg="add mod">
          <ac:chgData name="Fatima Pillosu" userId="a6295d4dc9e22643" providerId="LiveId" clId="{19698738-8B30-4641-92DF-503FDCF97601}" dt="2025-07-03T12:01:15.809" v="1025"/>
          <ac:cxnSpMkLst>
            <pc:docMk/>
            <pc:sldMk cId="2517527664" sldId="257"/>
            <ac:cxnSpMk id="488" creationId="{F2081FDB-0682-1DE2-CA54-00FA49A0A97A}"/>
          </ac:cxnSpMkLst>
        </pc:cxnChg>
        <pc:cxnChg chg="add mod">
          <ac:chgData name="Fatima Pillosu" userId="a6295d4dc9e22643" providerId="LiveId" clId="{19698738-8B30-4641-92DF-503FDCF97601}" dt="2025-07-03T12:01:15.809" v="1025"/>
          <ac:cxnSpMkLst>
            <pc:docMk/>
            <pc:sldMk cId="2517527664" sldId="257"/>
            <ac:cxnSpMk id="489" creationId="{40785B0F-F040-1E12-2182-84B9D7EF3522}"/>
          </ac:cxnSpMkLst>
        </pc:cxnChg>
      </pc:sldChg>
      <pc:sldChg chg="add">
        <pc:chgData name="Fatima Pillosu" userId="a6295d4dc9e22643" providerId="LiveId" clId="{19698738-8B30-4641-92DF-503FDCF97601}" dt="2025-07-03T12:06:57.606" v="1038" actId="2890"/>
        <pc:sldMkLst>
          <pc:docMk/>
          <pc:sldMk cId="3470295491" sldId="257"/>
        </pc:sldMkLst>
      </pc:sldChg>
      <pc:sldChg chg="addSp delSp modSp new del mod">
        <pc:chgData name="Fatima Pillosu" userId="a6295d4dc9e22643" providerId="LiveId" clId="{19698738-8B30-4641-92DF-503FDCF97601}" dt="2025-07-03T12:04:25.508" v="1026" actId="47"/>
        <pc:sldMkLst>
          <pc:docMk/>
          <pc:sldMk cId="2249938502" sldId="258"/>
        </pc:sldMkLst>
        <pc:spChg chg="del">
          <ac:chgData name="Fatima Pillosu" userId="a6295d4dc9e22643" providerId="LiveId" clId="{19698738-8B30-4641-92DF-503FDCF97601}" dt="2025-07-03T11:21:43.663" v="36" actId="478"/>
          <ac:spMkLst>
            <pc:docMk/>
            <pc:sldMk cId="2249938502" sldId="258"/>
            <ac:spMk id="2" creationId="{73C7A8B9-F0C8-ED63-8992-0A502B0C5DA4}"/>
          </ac:spMkLst>
        </pc:spChg>
        <pc:spChg chg="del">
          <ac:chgData name="Fatima Pillosu" userId="a6295d4dc9e22643" providerId="LiveId" clId="{19698738-8B30-4641-92DF-503FDCF97601}" dt="2025-07-03T11:21:45.041" v="37" actId="478"/>
          <ac:spMkLst>
            <pc:docMk/>
            <pc:sldMk cId="2249938502" sldId="258"/>
            <ac:spMk id="3" creationId="{91B628EC-6685-B034-DB4A-9A6D08545072}"/>
          </ac:spMkLst>
        </pc:spChg>
        <pc:picChg chg="add del mod modCrop">
          <ac:chgData name="Fatima Pillosu" userId="a6295d4dc9e22643" providerId="LiveId" clId="{19698738-8B30-4641-92DF-503FDCF97601}" dt="2025-07-03T11:35:48.198" v="300" actId="21"/>
          <ac:picMkLst>
            <pc:docMk/>
            <pc:sldMk cId="2249938502" sldId="258"/>
            <ac:picMk id="5" creationId="{68765BFF-C7DF-167A-AC92-4178D4B00700}"/>
          </ac:picMkLst>
        </pc:picChg>
        <pc:picChg chg="add del mod modCrop">
          <ac:chgData name="Fatima Pillosu" userId="a6295d4dc9e22643" providerId="LiveId" clId="{19698738-8B30-4641-92DF-503FDCF97601}" dt="2025-07-03T11:35:48.198" v="300" actId="21"/>
          <ac:picMkLst>
            <pc:docMk/>
            <pc:sldMk cId="2249938502" sldId="258"/>
            <ac:picMk id="7" creationId="{DD32ED19-5C85-A2DC-83E0-C7DB3C312BDB}"/>
          </ac:picMkLst>
        </pc:picChg>
        <pc:picChg chg="add del mod modCrop">
          <ac:chgData name="Fatima Pillosu" userId="a6295d4dc9e22643" providerId="LiveId" clId="{19698738-8B30-4641-92DF-503FDCF97601}" dt="2025-07-03T11:35:48.198" v="300" actId="21"/>
          <ac:picMkLst>
            <pc:docMk/>
            <pc:sldMk cId="2249938502" sldId="258"/>
            <ac:picMk id="9" creationId="{55C66D2D-8850-8FBD-E99A-FBC62AB79D6C}"/>
          </ac:picMkLst>
        </pc:picChg>
        <pc:picChg chg="add del mod modCrop">
          <ac:chgData name="Fatima Pillosu" userId="a6295d4dc9e22643" providerId="LiveId" clId="{19698738-8B30-4641-92DF-503FDCF97601}" dt="2025-07-03T11:35:48.198" v="300" actId="21"/>
          <ac:picMkLst>
            <pc:docMk/>
            <pc:sldMk cId="2249938502" sldId="258"/>
            <ac:picMk id="11" creationId="{0C2DCEDE-23FA-5F44-10B1-A13721B73776}"/>
          </ac:picMkLst>
        </pc:picChg>
        <pc:picChg chg="add del mod modCrop">
          <ac:chgData name="Fatima Pillosu" userId="a6295d4dc9e22643" providerId="LiveId" clId="{19698738-8B30-4641-92DF-503FDCF97601}" dt="2025-07-03T11:35:48.198" v="300" actId="21"/>
          <ac:picMkLst>
            <pc:docMk/>
            <pc:sldMk cId="2249938502" sldId="258"/>
            <ac:picMk id="13" creationId="{2915701B-E420-1BE4-50A7-3609ED579198}"/>
          </ac:picMkLst>
        </pc:picChg>
        <pc:picChg chg="add del mod modCrop">
          <ac:chgData name="Fatima Pillosu" userId="a6295d4dc9e22643" providerId="LiveId" clId="{19698738-8B30-4641-92DF-503FDCF97601}" dt="2025-07-03T11:35:48.198" v="300" actId="21"/>
          <ac:picMkLst>
            <pc:docMk/>
            <pc:sldMk cId="2249938502" sldId="258"/>
            <ac:picMk id="15" creationId="{11535D38-D0E5-A5E3-7414-5DDC56F67349}"/>
          </ac:picMkLst>
        </pc:picChg>
        <pc:picChg chg="add del mod modCrop">
          <ac:chgData name="Fatima Pillosu" userId="a6295d4dc9e22643" providerId="LiveId" clId="{19698738-8B30-4641-92DF-503FDCF97601}" dt="2025-07-03T11:33:09.909" v="269" actId="21"/>
          <ac:picMkLst>
            <pc:docMk/>
            <pc:sldMk cId="2249938502" sldId="258"/>
            <ac:picMk id="17" creationId="{7E6C3443-6EAE-7F56-4861-91C5ADF3CD17}"/>
          </ac:picMkLst>
        </pc:picChg>
        <pc:picChg chg="add del mod modCrop">
          <ac:chgData name="Fatima Pillosu" userId="a6295d4dc9e22643" providerId="LiveId" clId="{19698738-8B30-4641-92DF-503FDCF97601}" dt="2025-07-03T11:33:09.909" v="269" actId="21"/>
          <ac:picMkLst>
            <pc:docMk/>
            <pc:sldMk cId="2249938502" sldId="258"/>
            <ac:picMk id="19" creationId="{CC6E6BE2-60C6-2C63-0796-8255C4C64547}"/>
          </ac:picMkLst>
        </pc:picChg>
        <pc:picChg chg="add del mod modCrop">
          <ac:chgData name="Fatima Pillosu" userId="a6295d4dc9e22643" providerId="LiveId" clId="{19698738-8B30-4641-92DF-503FDCF97601}" dt="2025-07-03T11:33:09.909" v="269" actId="21"/>
          <ac:picMkLst>
            <pc:docMk/>
            <pc:sldMk cId="2249938502" sldId="258"/>
            <ac:picMk id="21" creationId="{7B56FE12-1B33-990D-7B30-A98F03B6C994}"/>
          </ac:picMkLst>
        </pc:picChg>
        <pc:picChg chg="add del mod modCrop">
          <ac:chgData name="Fatima Pillosu" userId="a6295d4dc9e22643" providerId="LiveId" clId="{19698738-8B30-4641-92DF-503FDCF97601}" dt="2025-07-03T11:33:09.909" v="269" actId="21"/>
          <ac:picMkLst>
            <pc:docMk/>
            <pc:sldMk cId="2249938502" sldId="258"/>
            <ac:picMk id="23" creationId="{28A02A58-0686-0937-CE0A-7972A5CAD79F}"/>
          </ac:picMkLst>
        </pc:picChg>
        <pc:picChg chg="add del mod modCrop">
          <ac:chgData name="Fatima Pillosu" userId="a6295d4dc9e22643" providerId="LiveId" clId="{19698738-8B30-4641-92DF-503FDCF97601}" dt="2025-07-03T11:33:09.909" v="269" actId="21"/>
          <ac:picMkLst>
            <pc:docMk/>
            <pc:sldMk cId="2249938502" sldId="258"/>
            <ac:picMk id="25" creationId="{6BE797D4-E882-2588-A573-24926F0EC228}"/>
          </ac:picMkLst>
        </pc:picChg>
        <pc:picChg chg="add del mod modCrop">
          <ac:chgData name="Fatima Pillosu" userId="a6295d4dc9e22643" providerId="LiveId" clId="{19698738-8B30-4641-92DF-503FDCF97601}" dt="2025-07-03T11:33:09.909" v="269" actId="21"/>
          <ac:picMkLst>
            <pc:docMk/>
            <pc:sldMk cId="2249938502" sldId="258"/>
            <ac:picMk id="27" creationId="{46E43526-612A-3F86-9092-1E2948C4D469}"/>
          </ac:picMkLst>
        </pc:picChg>
        <pc:picChg chg="add del mod modCrop">
          <ac:chgData name="Fatima Pillosu" userId="a6295d4dc9e22643" providerId="LiveId" clId="{19698738-8B30-4641-92DF-503FDCF97601}" dt="2025-07-03T11:34:12.501" v="286" actId="21"/>
          <ac:picMkLst>
            <pc:docMk/>
            <pc:sldMk cId="2249938502" sldId="258"/>
            <ac:picMk id="29" creationId="{B2E02A2B-FA18-12BE-FB1D-1C7C37563697}"/>
          </ac:picMkLst>
        </pc:picChg>
        <pc:picChg chg="add del mod modCrop">
          <ac:chgData name="Fatima Pillosu" userId="a6295d4dc9e22643" providerId="LiveId" clId="{19698738-8B30-4641-92DF-503FDCF97601}" dt="2025-07-03T11:34:12.501" v="286" actId="21"/>
          <ac:picMkLst>
            <pc:docMk/>
            <pc:sldMk cId="2249938502" sldId="258"/>
            <ac:picMk id="31" creationId="{92CAB13A-112C-646B-0447-068C4B32B20D}"/>
          </ac:picMkLst>
        </pc:picChg>
        <pc:picChg chg="add del mod modCrop">
          <ac:chgData name="Fatima Pillosu" userId="a6295d4dc9e22643" providerId="LiveId" clId="{19698738-8B30-4641-92DF-503FDCF97601}" dt="2025-07-03T11:34:12.501" v="286" actId="21"/>
          <ac:picMkLst>
            <pc:docMk/>
            <pc:sldMk cId="2249938502" sldId="258"/>
            <ac:picMk id="33" creationId="{CCAFBFC9-BF49-8719-3D07-8578908C1D30}"/>
          </ac:picMkLst>
        </pc:picChg>
        <pc:picChg chg="add del mod modCrop">
          <ac:chgData name="Fatima Pillosu" userId="a6295d4dc9e22643" providerId="LiveId" clId="{19698738-8B30-4641-92DF-503FDCF97601}" dt="2025-07-03T11:34:12.501" v="286" actId="21"/>
          <ac:picMkLst>
            <pc:docMk/>
            <pc:sldMk cId="2249938502" sldId="258"/>
            <ac:picMk id="35" creationId="{7E73117B-7E65-8DA6-4813-6534ADF98016}"/>
          </ac:picMkLst>
        </pc:picChg>
        <pc:picChg chg="add del mod modCrop">
          <ac:chgData name="Fatima Pillosu" userId="a6295d4dc9e22643" providerId="LiveId" clId="{19698738-8B30-4641-92DF-503FDCF97601}" dt="2025-07-03T11:34:12.501" v="286" actId="21"/>
          <ac:picMkLst>
            <pc:docMk/>
            <pc:sldMk cId="2249938502" sldId="258"/>
            <ac:picMk id="37" creationId="{ED0D6F7F-E561-5223-39C9-ABB9B5E6AC54}"/>
          </ac:picMkLst>
        </pc:picChg>
        <pc:picChg chg="add del mod modCrop">
          <ac:chgData name="Fatima Pillosu" userId="a6295d4dc9e22643" providerId="LiveId" clId="{19698738-8B30-4641-92DF-503FDCF97601}" dt="2025-07-03T11:34:12.501" v="286" actId="21"/>
          <ac:picMkLst>
            <pc:docMk/>
            <pc:sldMk cId="2249938502" sldId="258"/>
            <ac:picMk id="39" creationId="{E7BDAFD7-24AE-7999-FACD-4FEF7B61E366}"/>
          </ac:picMkLst>
        </pc:picChg>
        <pc:picChg chg="add del mod modCrop">
          <ac:chgData name="Fatima Pillosu" userId="a6295d4dc9e22643" providerId="LiveId" clId="{19698738-8B30-4641-92DF-503FDCF97601}" dt="2025-07-03T11:31:53.639" v="251" actId="21"/>
          <ac:picMkLst>
            <pc:docMk/>
            <pc:sldMk cId="2249938502" sldId="258"/>
            <ac:picMk id="41" creationId="{9E4FC1E5-0D4B-2AD8-DD9B-53CED632836F}"/>
          </ac:picMkLst>
        </pc:picChg>
        <pc:picChg chg="add del mod modCrop">
          <ac:chgData name="Fatima Pillosu" userId="a6295d4dc9e22643" providerId="LiveId" clId="{19698738-8B30-4641-92DF-503FDCF97601}" dt="2025-07-03T11:31:53.639" v="251" actId="21"/>
          <ac:picMkLst>
            <pc:docMk/>
            <pc:sldMk cId="2249938502" sldId="258"/>
            <ac:picMk id="44" creationId="{955E9577-4B26-9BC3-6766-73896DCA02C5}"/>
          </ac:picMkLst>
        </pc:picChg>
        <pc:picChg chg="add del mod modCrop">
          <ac:chgData name="Fatima Pillosu" userId="a6295d4dc9e22643" providerId="LiveId" clId="{19698738-8B30-4641-92DF-503FDCF97601}" dt="2025-07-03T11:31:53.639" v="251" actId="21"/>
          <ac:picMkLst>
            <pc:docMk/>
            <pc:sldMk cId="2249938502" sldId="258"/>
            <ac:picMk id="46" creationId="{9636254C-00AB-4429-AE1F-CD79FA0259D1}"/>
          </ac:picMkLst>
        </pc:picChg>
        <pc:picChg chg="add del mod modCrop">
          <ac:chgData name="Fatima Pillosu" userId="a6295d4dc9e22643" providerId="LiveId" clId="{19698738-8B30-4641-92DF-503FDCF97601}" dt="2025-07-03T11:31:53.639" v="251" actId="21"/>
          <ac:picMkLst>
            <pc:docMk/>
            <pc:sldMk cId="2249938502" sldId="258"/>
            <ac:picMk id="48" creationId="{313B39B2-BC8F-19D9-F7F5-60E545564999}"/>
          </ac:picMkLst>
        </pc:picChg>
        <pc:picChg chg="add del mod modCrop">
          <ac:chgData name="Fatima Pillosu" userId="a6295d4dc9e22643" providerId="LiveId" clId="{19698738-8B30-4641-92DF-503FDCF97601}" dt="2025-07-03T11:31:53.639" v="251" actId="21"/>
          <ac:picMkLst>
            <pc:docMk/>
            <pc:sldMk cId="2249938502" sldId="258"/>
            <ac:picMk id="50" creationId="{FFEB5A06-6373-0D60-40B9-5797A57D21D0}"/>
          </ac:picMkLst>
        </pc:picChg>
        <pc:picChg chg="add del mod modCrop">
          <ac:chgData name="Fatima Pillosu" userId="a6295d4dc9e22643" providerId="LiveId" clId="{19698738-8B30-4641-92DF-503FDCF97601}" dt="2025-07-03T11:31:53.639" v="251" actId="21"/>
          <ac:picMkLst>
            <pc:docMk/>
            <pc:sldMk cId="2249938502" sldId="258"/>
            <ac:picMk id="52" creationId="{3A65C8D7-C737-A183-B728-8529E925A6CA}"/>
          </ac:picMkLst>
        </pc:picChg>
      </pc:sldChg>
      <pc:sldMasterChg chg="modSp modSldLayout">
        <pc:chgData name="Fatima Pillosu" userId="a6295d4dc9e22643" providerId="LiveId" clId="{19698738-8B30-4641-92DF-503FDCF97601}" dt="2025-07-03T12:05:09.003" v="1029"/>
        <pc:sldMasterMkLst>
          <pc:docMk/>
          <pc:sldMasterMk cId="3096676251" sldId="2147483696"/>
        </pc:sldMasterMkLst>
        <pc:spChg chg="mod">
          <ac:chgData name="Fatima Pillosu" userId="a6295d4dc9e22643" providerId="LiveId" clId="{19698738-8B30-4641-92DF-503FDCF97601}" dt="2025-07-03T12:05:09.003" v="1029"/>
          <ac:spMkLst>
            <pc:docMk/>
            <pc:sldMasterMk cId="3096676251" sldId="2147483696"/>
            <ac:spMk id="2" creationId="{00000000-0000-0000-0000-000000000000}"/>
          </ac:spMkLst>
        </pc:spChg>
        <pc:spChg chg="mod">
          <ac:chgData name="Fatima Pillosu" userId="a6295d4dc9e22643" providerId="LiveId" clId="{19698738-8B30-4641-92DF-503FDCF97601}" dt="2025-07-03T12:05:09.003" v="1029"/>
          <ac:spMkLst>
            <pc:docMk/>
            <pc:sldMasterMk cId="3096676251" sldId="2147483696"/>
            <ac:spMk id="3" creationId="{00000000-0000-0000-0000-000000000000}"/>
          </ac:spMkLst>
        </pc:spChg>
        <pc:spChg chg="mod">
          <ac:chgData name="Fatima Pillosu" userId="a6295d4dc9e22643" providerId="LiveId" clId="{19698738-8B30-4641-92DF-503FDCF97601}" dt="2025-07-03T12:05:09.003" v="1029"/>
          <ac:spMkLst>
            <pc:docMk/>
            <pc:sldMasterMk cId="3096676251" sldId="2147483696"/>
            <ac:spMk id="4" creationId="{00000000-0000-0000-0000-000000000000}"/>
          </ac:spMkLst>
        </pc:spChg>
        <pc:spChg chg="mod">
          <ac:chgData name="Fatima Pillosu" userId="a6295d4dc9e22643" providerId="LiveId" clId="{19698738-8B30-4641-92DF-503FDCF97601}" dt="2025-07-03T12:05:09.003" v="1029"/>
          <ac:spMkLst>
            <pc:docMk/>
            <pc:sldMasterMk cId="3096676251" sldId="2147483696"/>
            <ac:spMk id="5" creationId="{00000000-0000-0000-0000-000000000000}"/>
          </ac:spMkLst>
        </pc:spChg>
        <pc:spChg chg="mod">
          <ac:chgData name="Fatima Pillosu" userId="a6295d4dc9e22643" providerId="LiveId" clId="{19698738-8B30-4641-92DF-503FDCF97601}" dt="2025-07-03T12:05:09.003" v="1029"/>
          <ac:spMkLst>
            <pc:docMk/>
            <pc:sldMasterMk cId="3096676251" sldId="2147483696"/>
            <ac:spMk id="6" creationId="{00000000-0000-0000-0000-000000000000}"/>
          </ac:spMkLst>
        </pc:spChg>
        <pc:sldLayoutChg chg="modSp">
          <pc:chgData name="Fatima Pillosu" userId="a6295d4dc9e22643" providerId="LiveId" clId="{19698738-8B30-4641-92DF-503FDCF97601}" dt="2025-07-03T12:05:09.003" v="1029"/>
          <pc:sldLayoutMkLst>
            <pc:docMk/>
            <pc:sldMasterMk cId="3096676251" sldId="2147483696"/>
            <pc:sldLayoutMk cId="1102716098" sldId="2147483697"/>
          </pc:sldLayoutMkLst>
          <pc:spChg chg="mod">
            <ac:chgData name="Fatima Pillosu" userId="a6295d4dc9e22643" providerId="LiveId" clId="{19698738-8B30-4641-92DF-503FDCF97601}" dt="2025-07-03T12:05:09.003" v="1029"/>
            <ac:spMkLst>
              <pc:docMk/>
              <pc:sldMasterMk cId="3096676251" sldId="2147483696"/>
              <pc:sldLayoutMk cId="1102716098" sldId="2147483697"/>
              <ac:spMk id="2" creationId="{00000000-0000-0000-0000-000000000000}"/>
            </ac:spMkLst>
          </pc:spChg>
          <pc:spChg chg="mod">
            <ac:chgData name="Fatima Pillosu" userId="a6295d4dc9e22643" providerId="LiveId" clId="{19698738-8B30-4641-92DF-503FDCF97601}" dt="2025-07-03T12:05:09.003" v="1029"/>
            <ac:spMkLst>
              <pc:docMk/>
              <pc:sldMasterMk cId="3096676251" sldId="2147483696"/>
              <pc:sldLayoutMk cId="1102716098" sldId="2147483697"/>
              <ac:spMk id="3" creationId="{00000000-0000-0000-0000-000000000000}"/>
            </ac:spMkLst>
          </pc:spChg>
        </pc:sldLayoutChg>
        <pc:sldLayoutChg chg="modSp">
          <pc:chgData name="Fatima Pillosu" userId="a6295d4dc9e22643" providerId="LiveId" clId="{19698738-8B30-4641-92DF-503FDCF97601}" dt="2025-07-03T12:05:09.003" v="1029"/>
          <pc:sldLayoutMkLst>
            <pc:docMk/>
            <pc:sldMasterMk cId="3096676251" sldId="2147483696"/>
            <pc:sldLayoutMk cId="2808513390" sldId="2147483699"/>
          </pc:sldLayoutMkLst>
          <pc:spChg chg="mod">
            <ac:chgData name="Fatima Pillosu" userId="a6295d4dc9e22643" providerId="LiveId" clId="{19698738-8B30-4641-92DF-503FDCF97601}" dt="2025-07-03T12:05:09.003" v="1029"/>
            <ac:spMkLst>
              <pc:docMk/>
              <pc:sldMasterMk cId="3096676251" sldId="2147483696"/>
              <pc:sldLayoutMk cId="2808513390" sldId="2147483699"/>
              <ac:spMk id="2" creationId="{00000000-0000-0000-0000-000000000000}"/>
            </ac:spMkLst>
          </pc:spChg>
          <pc:spChg chg="mod">
            <ac:chgData name="Fatima Pillosu" userId="a6295d4dc9e22643" providerId="LiveId" clId="{19698738-8B30-4641-92DF-503FDCF97601}" dt="2025-07-03T12:05:09.003" v="1029"/>
            <ac:spMkLst>
              <pc:docMk/>
              <pc:sldMasterMk cId="3096676251" sldId="2147483696"/>
              <pc:sldLayoutMk cId="2808513390" sldId="2147483699"/>
              <ac:spMk id="3" creationId="{00000000-0000-0000-0000-000000000000}"/>
            </ac:spMkLst>
          </pc:spChg>
        </pc:sldLayoutChg>
        <pc:sldLayoutChg chg="modSp">
          <pc:chgData name="Fatima Pillosu" userId="a6295d4dc9e22643" providerId="LiveId" clId="{19698738-8B30-4641-92DF-503FDCF97601}" dt="2025-07-03T12:05:09.003" v="1029"/>
          <pc:sldLayoutMkLst>
            <pc:docMk/>
            <pc:sldMasterMk cId="3096676251" sldId="2147483696"/>
            <pc:sldLayoutMk cId="1523375699" sldId="2147483700"/>
          </pc:sldLayoutMkLst>
          <pc:spChg chg="mod">
            <ac:chgData name="Fatima Pillosu" userId="a6295d4dc9e22643" providerId="LiveId" clId="{19698738-8B30-4641-92DF-503FDCF97601}" dt="2025-07-03T12:05:09.003" v="1029"/>
            <ac:spMkLst>
              <pc:docMk/>
              <pc:sldMasterMk cId="3096676251" sldId="2147483696"/>
              <pc:sldLayoutMk cId="1523375699" sldId="2147483700"/>
              <ac:spMk id="3" creationId="{00000000-0000-0000-0000-000000000000}"/>
            </ac:spMkLst>
          </pc:spChg>
          <pc:spChg chg="mod">
            <ac:chgData name="Fatima Pillosu" userId="a6295d4dc9e22643" providerId="LiveId" clId="{19698738-8B30-4641-92DF-503FDCF97601}" dt="2025-07-03T12:05:09.003" v="1029"/>
            <ac:spMkLst>
              <pc:docMk/>
              <pc:sldMasterMk cId="3096676251" sldId="2147483696"/>
              <pc:sldLayoutMk cId="1523375699" sldId="2147483700"/>
              <ac:spMk id="4" creationId="{00000000-0000-0000-0000-000000000000}"/>
            </ac:spMkLst>
          </pc:spChg>
        </pc:sldLayoutChg>
        <pc:sldLayoutChg chg="modSp">
          <pc:chgData name="Fatima Pillosu" userId="a6295d4dc9e22643" providerId="LiveId" clId="{19698738-8B30-4641-92DF-503FDCF97601}" dt="2025-07-03T12:05:09.003" v="1029"/>
          <pc:sldLayoutMkLst>
            <pc:docMk/>
            <pc:sldMasterMk cId="3096676251" sldId="2147483696"/>
            <pc:sldLayoutMk cId="3629736661" sldId="2147483701"/>
          </pc:sldLayoutMkLst>
          <pc:spChg chg="mod">
            <ac:chgData name="Fatima Pillosu" userId="a6295d4dc9e22643" providerId="LiveId" clId="{19698738-8B30-4641-92DF-503FDCF97601}" dt="2025-07-03T12:05:09.003" v="1029"/>
            <ac:spMkLst>
              <pc:docMk/>
              <pc:sldMasterMk cId="3096676251" sldId="2147483696"/>
              <pc:sldLayoutMk cId="3629736661" sldId="2147483701"/>
              <ac:spMk id="2" creationId="{00000000-0000-0000-0000-000000000000}"/>
            </ac:spMkLst>
          </pc:spChg>
          <pc:spChg chg="mod">
            <ac:chgData name="Fatima Pillosu" userId="a6295d4dc9e22643" providerId="LiveId" clId="{19698738-8B30-4641-92DF-503FDCF97601}" dt="2025-07-03T12:05:09.003" v="1029"/>
            <ac:spMkLst>
              <pc:docMk/>
              <pc:sldMasterMk cId="3096676251" sldId="2147483696"/>
              <pc:sldLayoutMk cId="3629736661" sldId="2147483701"/>
              <ac:spMk id="3" creationId="{00000000-0000-0000-0000-000000000000}"/>
            </ac:spMkLst>
          </pc:spChg>
          <pc:spChg chg="mod">
            <ac:chgData name="Fatima Pillosu" userId="a6295d4dc9e22643" providerId="LiveId" clId="{19698738-8B30-4641-92DF-503FDCF97601}" dt="2025-07-03T12:05:09.003" v="1029"/>
            <ac:spMkLst>
              <pc:docMk/>
              <pc:sldMasterMk cId="3096676251" sldId="2147483696"/>
              <pc:sldLayoutMk cId="3629736661" sldId="2147483701"/>
              <ac:spMk id="4" creationId="{00000000-0000-0000-0000-000000000000}"/>
            </ac:spMkLst>
          </pc:spChg>
          <pc:spChg chg="mod">
            <ac:chgData name="Fatima Pillosu" userId="a6295d4dc9e22643" providerId="LiveId" clId="{19698738-8B30-4641-92DF-503FDCF97601}" dt="2025-07-03T12:05:09.003" v="1029"/>
            <ac:spMkLst>
              <pc:docMk/>
              <pc:sldMasterMk cId="3096676251" sldId="2147483696"/>
              <pc:sldLayoutMk cId="3629736661" sldId="2147483701"/>
              <ac:spMk id="5" creationId="{00000000-0000-0000-0000-000000000000}"/>
            </ac:spMkLst>
          </pc:spChg>
          <pc:spChg chg="mod">
            <ac:chgData name="Fatima Pillosu" userId="a6295d4dc9e22643" providerId="LiveId" clId="{19698738-8B30-4641-92DF-503FDCF97601}" dt="2025-07-03T12:05:09.003" v="1029"/>
            <ac:spMkLst>
              <pc:docMk/>
              <pc:sldMasterMk cId="3096676251" sldId="2147483696"/>
              <pc:sldLayoutMk cId="3629736661" sldId="2147483701"/>
              <ac:spMk id="6" creationId="{00000000-0000-0000-0000-000000000000}"/>
            </ac:spMkLst>
          </pc:spChg>
        </pc:sldLayoutChg>
        <pc:sldLayoutChg chg="modSp">
          <pc:chgData name="Fatima Pillosu" userId="a6295d4dc9e22643" providerId="LiveId" clId="{19698738-8B30-4641-92DF-503FDCF97601}" dt="2025-07-03T12:05:09.003" v="1029"/>
          <pc:sldLayoutMkLst>
            <pc:docMk/>
            <pc:sldMasterMk cId="3096676251" sldId="2147483696"/>
            <pc:sldLayoutMk cId="1471738283" sldId="2147483704"/>
          </pc:sldLayoutMkLst>
          <pc:spChg chg="mod">
            <ac:chgData name="Fatima Pillosu" userId="a6295d4dc9e22643" providerId="LiveId" clId="{19698738-8B30-4641-92DF-503FDCF97601}" dt="2025-07-03T12:05:09.003" v="1029"/>
            <ac:spMkLst>
              <pc:docMk/>
              <pc:sldMasterMk cId="3096676251" sldId="2147483696"/>
              <pc:sldLayoutMk cId="1471738283" sldId="2147483704"/>
              <ac:spMk id="2" creationId="{00000000-0000-0000-0000-000000000000}"/>
            </ac:spMkLst>
          </pc:spChg>
          <pc:spChg chg="mod">
            <ac:chgData name="Fatima Pillosu" userId="a6295d4dc9e22643" providerId="LiveId" clId="{19698738-8B30-4641-92DF-503FDCF97601}" dt="2025-07-03T12:05:09.003" v="1029"/>
            <ac:spMkLst>
              <pc:docMk/>
              <pc:sldMasterMk cId="3096676251" sldId="2147483696"/>
              <pc:sldLayoutMk cId="1471738283" sldId="2147483704"/>
              <ac:spMk id="3" creationId="{00000000-0000-0000-0000-000000000000}"/>
            </ac:spMkLst>
          </pc:spChg>
          <pc:spChg chg="mod">
            <ac:chgData name="Fatima Pillosu" userId="a6295d4dc9e22643" providerId="LiveId" clId="{19698738-8B30-4641-92DF-503FDCF97601}" dt="2025-07-03T12:05:09.003" v="1029"/>
            <ac:spMkLst>
              <pc:docMk/>
              <pc:sldMasterMk cId="3096676251" sldId="2147483696"/>
              <pc:sldLayoutMk cId="1471738283" sldId="2147483704"/>
              <ac:spMk id="4" creationId="{00000000-0000-0000-0000-000000000000}"/>
            </ac:spMkLst>
          </pc:spChg>
        </pc:sldLayoutChg>
        <pc:sldLayoutChg chg="modSp">
          <pc:chgData name="Fatima Pillosu" userId="a6295d4dc9e22643" providerId="LiveId" clId="{19698738-8B30-4641-92DF-503FDCF97601}" dt="2025-07-03T12:05:09.003" v="1029"/>
          <pc:sldLayoutMkLst>
            <pc:docMk/>
            <pc:sldMasterMk cId="3096676251" sldId="2147483696"/>
            <pc:sldLayoutMk cId="3352270651" sldId="2147483705"/>
          </pc:sldLayoutMkLst>
          <pc:spChg chg="mod">
            <ac:chgData name="Fatima Pillosu" userId="a6295d4dc9e22643" providerId="LiveId" clId="{19698738-8B30-4641-92DF-503FDCF97601}" dt="2025-07-03T12:05:09.003" v="1029"/>
            <ac:spMkLst>
              <pc:docMk/>
              <pc:sldMasterMk cId="3096676251" sldId="2147483696"/>
              <pc:sldLayoutMk cId="3352270651" sldId="2147483705"/>
              <ac:spMk id="2" creationId="{00000000-0000-0000-0000-000000000000}"/>
            </ac:spMkLst>
          </pc:spChg>
          <pc:spChg chg="mod">
            <ac:chgData name="Fatima Pillosu" userId="a6295d4dc9e22643" providerId="LiveId" clId="{19698738-8B30-4641-92DF-503FDCF97601}" dt="2025-07-03T12:05:09.003" v="1029"/>
            <ac:spMkLst>
              <pc:docMk/>
              <pc:sldMasterMk cId="3096676251" sldId="2147483696"/>
              <pc:sldLayoutMk cId="3352270651" sldId="2147483705"/>
              <ac:spMk id="3" creationId="{00000000-0000-0000-0000-000000000000}"/>
            </ac:spMkLst>
          </pc:spChg>
          <pc:spChg chg="mod">
            <ac:chgData name="Fatima Pillosu" userId="a6295d4dc9e22643" providerId="LiveId" clId="{19698738-8B30-4641-92DF-503FDCF97601}" dt="2025-07-03T12:05:09.003" v="1029"/>
            <ac:spMkLst>
              <pc:docMk/>
              <pc:sldMasterMk cId="3096676251" sldId="2147483696"/>
              <pc:sldLayoutMk cId="3352270651" sldId="2147483705"/>
              <ac:spMk id="4" creationId="{00000000-0000-0000-0000-000000000000}"/>
            </ac:spMkLst>
          </pc:spChg>
        </pc:sldLayoutChg>
        <pc:sldLayoutChg chg="modSp">
          <pc:chgData name="Fatima Pillosu" userId="a6295d4dc9e22643" providerId="LiveId" clId="{19698738-8B30-4641-92DF-503FDCF97601}" dt="2025-07-03T12:05:09.003" v="1029"/>
          <pc:sldLayoutMkLst>
            <pc:docMk/>
            <pc:sldMasterMk cId="3096676251" sldId="2147483696"/>
            <pc:sldLayoutMk cId="3400867718" sldId="2147483707"/>
          </pc:sldLayoutMkLst>
          <pc:spChg chg="mod">
            <ac:chgData name="Fatima Pillosu" userId="a6295d4dc9e22643" providerId="LiveId" clId="{19698738-8B30-4641-92DF-503FDCF97601}" dt="2025-07-03T12:05:09.003" v="1029"/>
            <ac:spMkLst>
              <pc:docMk/>
              <pc:sldMasterMk cId="3096676251" sldId="2147483696"/>
              <pc:sldLayoutMk cId="3400867718" sldId="2147483707"/>
              <ac:spMk id="2" creationId="{00000000-0000-0000-0000-000000000000}"/>
            </ac:spMkLst>
          </pc:spChg>
          <pc:spChg chg="mod">
            <ac:chgData name="Fatima Pillosu" userId="a6295d4dc9e22643" providerId="LiveId" clId="{19698738-8B30-4641-92DF-503FDCF97601}" dt="2025-07-03T12:05:09.003" v="1029"/>
            <ac:spMkLst>
              <pc:docMk/>
              <pc:sldMasterMk cId="3096676251" sldId="2147483696"/>
              <pc:sldLayoutMk cId="3400867718" sldId="2147483707"/>
              <ac:spMk id="3" creationId="{00000000-0000-0000-0000-000000000000}"/>
            </ac:spMkLst>
          </pc:spChg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969" y="1060529"/>
            <a:ext cx="3671650" cy="2256061"/>
          </a:xfrm>
        </p:spPr>
        <p:txBody>
          <a:bodyPr anchor="b"/>
          <a:lstStyle>
            <a:lvl1pPr algn="ctr">
              <a:defRPr sz="283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9949" y="3403592"/>
            <a:ext cx="3239691" cy="1564542"/>
          </a:xfrm>
        </p:spPr>
        <p:txBody>
          <a:bodyPr/>
          <a:lstStyle>
            <a:lvl1pPr marL="0" indent="0" algn="ctr">
              <a:buNone/>
              <a:defRPr sz="1134"/>
            </a:lvl1pPr>
            <a:lvl2pPr marL="215981" indent="0" algn="ctr">
              <a:buNone/>
              <a:defRPr sz="945"/>
            </a:lvl2pPr>
            <a:lvl3pPr marL="431963" indent="0" algn="ctr">
              <a:buNone/>
              <a:defRPr sz="850"/>
            </a:lvl3pPr>
            <a:lvl4pPr marL="647944" indent="0" algn="ctr">
              <a:buNone/>
              <a:defRPr sz="756"/>
            </a:lvl4pPr>
            <a:lvl5pPr marL="863925" indent="0" algn="ctr">
              <a:buNone/>
              <a:defRPr sz="756"/>
            </a:lvl5pPr>
            <a:lvl6pPr marL="1079906" indent="0" algn="ctr">
              <a:buNone/>
              <a:defRPr sz="756"/>
            </a:lvl6pPr>
            <a:lvl7pPr marL="1295888" indent="0" algn="ctr">
              <a:buNone/>
              <a:defRPr sz="756"/>
            </a:lvl7pPr>
            <a:lvl8pPr marL="1511869" indent="0" algn="ctr">
              <a:buNone/>
              <a:defRPr sz="756"/>
            </a:lvl8pPr>
            <a:lvl9pPr marL="1727850" indent="0" algn="ctr">
              <a:buNone/>
              <a:defRPr sz="75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5624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111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91205" y="345009"/>
            <a:ext cx="931411" cy="549164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6972" y="345009"/>
            <a:ext cx="2740239" cy="549164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4159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5761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722" y="1615546"/>
            <a:ext cx="3725645" cy="2695572"/>
          </a:xfrm>
        </p:spPr>
        <p:txBody>
          <a:bodyPr anchor="b"/>
          <a:lstStyle>
            <a:lvl1pPr>
              <a:defRPr sz="283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722" y="4336619"/>
            <a:ext cx="3725645" cy="1417538"/>
          </a:xfrm>
        </p:spPr>
        <p:txBody>
          <a:bodyPr/>
          <a:lstStyle>
            <a:lvl1pPr marL="0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1pPr>
            <a:lvl2pPr marL="215981" indent="0">
              <a:buNone/>
              <a:defRPr sz="945">
                <a:solidFill>
                  <a:schemeClr val="tx1">
                    <a:tint val="82000"/>
                  </a:schemeClr>
                </a:solidFill>
              </a:defRPr>
            </a:lvl2pPr>
            <a:lvl3pPr marL="431963" indent="0">
              <a:buNone/>
              <a:defRPr sz="850">
                <a:solidFill>
                  <a:schemeClr val="tx1">
                    <a:tint val="82000"/>
                  </a:schemeClr>
                </a:solidFill>
              </a:defRPr>
            </a:lvl3pPr>
            <a:lvl4pPr marL="647944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4pPr>
            <a:lvl5pPr marL="863925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5pPr>
            <a:lvl6pPr marL="1079906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6pPr>
            <a:lvl7pPr marL="1295888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7pPr>
            <a:lvl8pPr marL="1511869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8pPr>
            <a:lvl9pPr marL="1727850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5960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6972" y="1725046"/>
            <a:ext cx="1835825" cy="4111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86791" y="1725046"/>
            <a:ext cx="1835825" cy="4111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4634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34" y="345011"/>
            <a:ext cx="3725645" cy="12525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7535" y="1588543"/>
            <a:ext cx="1827388" cy="778521"/>
          </a:xfrm>
        </p:spPr>
        <p:txBody>
          <a:bodyPr anchor="b"/>
          <a:lstStyle>
            <a:lvl1pPr marL="0" indent="0">
              <a:buNone/>
              <a:defRPr sz="1134" b="1"/>
            </a:lvl1pPr>
            <a:lvl2pPr marL="215981" indent="0">
              <a:buNone/>
              <a:defRPr sz="945" b="1"/>
            </a:lvl2pPr>
            <a:lvl3pPr marL="431963" indent="0">
              <a:buNone/>
              <a:defRPr sz="850" b="1"/>
            </a:lvl3pPr>
            <a:lvl4pPr marL="647944" indent="0">
              <a:buNone/>
              <a:defRPr sz="756" b="1"/>
            </a:lvl4pPr>
            <a:lvl5pPr marL="863925" indent="0">
              <a:buNone/>
              <a:defRPr sz="756" b="1"/>
            </a:lvl5pPr>
            <a:lvl6pPr marL="1079906" indent="0">
              <a:buNone/>
              <a:defRPr sz="756" b="1"/>
            </a:lvl6pPr>
            <a:lvl7pPr marL="1295888" indent="0">
              <a:buNone/>
              <a:defRPr sz="756" b="1"/>
            </a:lvl7pPr>
            <a:lvl8pPr marL="1511869" indent="0">
              <a:buNone/>
              <a:defRPr sz="756" b="1"/>
            </a:lvl8pPr>
            <a:lvl9pPr marL="1727850" indent="0">
              <a:buNone/>
              <a:defRPr sz="7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7535" y="2367064"/>
            <a:ext cx="1827388" cy="3481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86791" y="1588543"/>
            <a:ext cx="1836388" cy="778521"/>
          </a:xfrm>
        </p:spPr>
        <p:txBody>
          <a:bodyPr anchor="b"/>
          <a:lstStyle>
            <a:lvl1pPr marL="0" indent="0">
              <a:buNone/>
              <a:defRPr sz="1134" b="1"/>
            </a:lvl1pPr>
            <a:lvl2pPr marL="215981" indent="0">
              <a:buNone/>
              <a:defRPr sz="945" b="1"/>
            </a:lvl2pPr>
            <a:lvl3pPr marL="431963" indent="0">
              <a:buNone/>
              <a:defRPr sz="850" b="1"/>
            </a:lvl3pPr>
            <a:lvl4pPr marL="647944" indent="0">
              <a:buNone/>
              <a:defRPr sz="756" b="1"/>
            </a:lvl4pPr>
            <a:lvl5pPr marL="863925" indent="0">
              <a:buNone/>
              <a:defRPr sz="756" b="1"/>
            </a:lvl5pPr>
            <a:lvl6pPr marL="1079906" indent="0">
              <a:buNone/>
              <a:defRPr sz="756" b="1"/>
            </a:lvl6pPr>
            <a:lvl7pPr marL="1295888" indent="0">
              <a:buNone/>
              <a:defRPr sz="756" b="1"/>
            </a:lvl7pPr>
            <a:lvl8pPr marL="1511869" indent="0">
              <a:buNone/>
              <a:defRPr sz="756" b="1"/>
            </a:lvl8pPr>
            <a:lvl9pPr marL="1727850" indent="0">
              <a:buNone/>
              <a:defRPr sz="7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86791" y="2367064"/>
            <a:ext cx="1836388" cy="3481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8302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9709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7755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34" y="432012"/>
            <a:ext cx="1393180" cy="1512041"/>
          </a:xfrm>
        </p:spPr>
        <p:txBody>
          <a:bodyPr anchor="b"/>
          <a:lstStyle>
            <a:lvl1pPr>
              <a:defRPr sz="151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6388" y="933027"/>
            <a:ext cx="2186791" cy="4605124"/>
          </a:xfrm>
        </p:spPr>
        <p:txBody>
          <a:bodyPr/>
          <a:lstStyle>
            <a:lvl1pPr>
              <a:defRPr sz="1512"/>
            </a:lvl1pPr>
            <a:lvl2pPr>
              <a:defRPr sz="1323"/>
            </a:lvl2pPr>
            <a:lvl3pPr>
              <a:defRPr sz="1134"/>
            </a:lvl3pPr>
            <a:lvl4pPr>
              <a:defRPr sz="945"/>
            </a:lvl4pPr>
            <a:lvl5pPr>
              <a:defRPr sz="945"/>
            </a:lvl5pPr>
            <a:lvl6pPr>
              <a:defRPr sz="945"/>
            </a:lvl6pPr>
            <a:lvl7pPr>
              <a:defRPr sz="945"/>
            </a:lvl7pPr>
            <a:lvl8pPr>
              <a:defRPr sz="945"/>
            </a:lvl8pPr>
            <a:lvl9pPr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534" y="1944052"/>
            <a:ext cx="1393180" cy="3601598"/>
          </a:xfrm>
        </p:spPr>
        <p:txBody>
          <a:bodyPr/>
          <a:lstStyle>
            <a:lvl1pPr marL="0" indent="0">
              <a:buNone/>
              <a:defRPr sz="756"/>
            </a:lvl1pPr>
            <a:lvl2pPr marL="215981" indent="0">
              <a:buNone/>
              <a:defRPr sz="661"/>
            </a:lvl2pPr>
            <a:lvl3pPr marL="431963" indent="0">
              <a:buNone/>
              <a:defRPr sz="567"/>
            </a:lvl3pPr>
            <a:lvl4pPr marL="647944" indent="0">
              <a:buNone/>
              <a:defRPr sz="472"/>
            </a:lvl4pPr>
            <a:lvl5pPr marL="863925" indent="0">
              <a:buNone/>
              <a:defRPr sz="472"/>
            </a:lvl5pPr>
            <a:lvl6pPr marL="1079906" indent="0">
              <a:buNone/>
              <a:defRPr sz="472"/>
            </a:lvl6pPr>
            <a:lvl7pPr marL="1295888" indent="0">
              <a:buNone/>
              <a:defRPr sz="472"/>
            </a:lvl7pPr>
            <a:lvl8pPr marL="1511869" indent="0">
              <a:buNone/>
              <a:defRPr sz="472"/>
            </a:lvl8pPr>
            <a:lvl9pPr marL="1727850" indent="0">
              <a:buNone/>
              <a:defRPr sz="47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7167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34" y="432012"/>
            <a:ext cx="1393180" cy="1512041"/>
          </a:xfrm>
        </p:spPr>
        <p:txBody>
          <a:bodyPr anchor="b"/>
          <a:lstStyle>
            <a:lvl1pPr>
              <a:defRPr sz="151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36388" y="933027"/>
            <a:ext cx="2186791" cy="4605124"/>
          </a:xfrm>
        </p:spPr>
        <p:txBody>
          <a:bodyPr anchor="t"/>
          <a:lstStyle>
            <a:lvl1pPr marL="0" indent="0">
              <a:buNone/>
              <a:defRPr sz="1512"/>
            </a:lvl1pPr>
            <a:lvl2pPr marL="215981" indent="0">
              <a:buNone/>
              <a:defRPr sz="1323"/>
            </a:lvl2pPr>
            <a:lvl3pPr marL="431963" indent="0">
              <a:buNone/>
              <a:defRPr sz="1134"/>
            </a:lvl3pPr>
            <a:lvl4pPr marL="647944" indent="0">
              <a:buNone/>
              <a:defRPr sz="945"/>
            </a:lvl4pPr>
            <a:lvl5pPr marL="863925" indent="0">
              <a:buNone/>
              <a:defRPr sz="945"/>
            </a:lvl5pPr>
            <a:lvl6pPr marL="1079906" indent="0">
              <a:buNone/>
              <a:defRPr sz="945"/>
            </a:lvl6pPr>
            <a:lvl7pPr marL="1295888" indent="0">
              <a:buNone/>
              <a:defRPr sz="945"/>
            </a:lvl7pPr>
            <a:lvl8pPr marL="1511869" indent="0">
              <a:buNone/>
              <a:defRPr sz="945"/>
            </a:lvl8pPr>
            <a:lvl9pPr marL="1727850" indent="0">
              <a:buNone/>
              <a:defRPr sz="94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534" y="1944052"/>
            <a:ext cx="1393180" cy="3601598"/>
          </a:xfrm>
        </p:spPr>
        <p:txBody>
          <a:bodyPr/>
          <a:lstStyle>
            <a:lvl1pPr marL="0" indent="0">
              <a:buNone/>
              <a:defRPr sz="756"/>
            </a:lvl1pPr>
            <a:lvl2pPr marL="215981" indent="0">
              <a:buNone/>
              <a:defRPr sz="661"/>
            </a:lvl2pPr>
            <a:lvl3pPr marL="431963" indent="0">
              <a:buNone/>
              <a:defRPr sz="567"/>
            </a:lvl3pPr>
            <a:lvl4pPr marL="647944" indent="0">
              <a:buNone/>
              <a:defRPr sz="472"/>
            </a:lvl4pPr>
            <a:lvl5pPr marL="863925" indent="0">
              <a:buNone/>
              <a:defRPr sz="472"/>
            </a:lvl5pPr>
            <a:lvl6pPr marL="1079906" indent="0">
              <a:buNone/>
              <a:defRPr sz="472"/>
            </a:lvl6pPr>
            <a:lvl7pPr marL="1295888" indent="0">
              <a:buNone/>
              <a:defRPr sz="472"/>
            </a:lvl7pPr>
            <a:lvl8pPr marL="1511869" indent="0">
              <a:buNone/>
              <a:defRPr sz="472"/>
            </a:lvl8pPr>
            <a:lvl9pPr marL="1727850" indent="0">
              <a:buNone/>
              <a:defRPr sz="47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3944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6972" y="345011"/>
            <a:ext cx="3725645" cy="1252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6972" y="1725046"/>
            <a:ext cx="3725645" cy="41116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6972" y="6006164"/>
            <a:ext cx="971907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6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820250-0589-45C6-A87F-3E34BBC48915}" type="datetimeFigureOut">
              <a:rPr lang="en-GB" smtClean="0"/>
              <a:t>03/07/2025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30864" y="6006164"/>
            <a:ext cx="1457861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6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50709" y="6006164"/>
            <a:ext cx="971907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6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2184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431963" rtl="0" eaLnBrk="1" latinLnBrk="0" hangingPunct="1">
        <a:lnSpc>
          <a:spcPct val="90000"/>
        </a:lnSpc>
        <a:spcBef>
          <a:spcPct val="0"/>
        </a:spcBef>
        <a:buNone/>
        <a:defRPr sz="207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7991" indent="-107991" algn="l" defTabSz="431963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1pPr>
      <a:lvl2pPr marL="323972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2pPr>
      <a:lvl3pPr marL="539953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3pPr>
      <a:lvl4pPr marL="755934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4pPr>
      <a:lvl5pPr marL="971916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5pPr>
      <a:lvl6pPr marL="1187897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6pPr>
      <a:lvl7pPr marL="1403878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7pPr>
      <a:lvl8pPr marL="1619860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8pPr>
      <a:lvl9pPr marL="1835841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1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2pPr>
      <a:lvl3pPr marL="431963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3pPr>
      <a:lvl4pPr marL="647944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4pPr>
      <a:lvl5pPr marL="863925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5pPr>
      <a:lvl6pPr marL="1079906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6pPr>
      <a:lvl7pPr marL="1295888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7pPr>
      <a:lvl8pPr marL="1511869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8pPr>
      <a:lvl9pPr marL="1727850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18.png"/><Relationship Id="rId26" Type="http://schemas.openxmlformats.org/officeDocument/2006/relationships/image" Target="../media/image1.png"/><Relationship Id="rId3" Type="http://schemas.openxmlformats.org/officeDocument/2006/relationships/image" Target="../media/image3.png"/><Relationship Id="rId21" Type="http://schemas.openxmlformats.org/officeDocument/2006/relationships/image" Target="../media/image21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5" Type="http://schemas.openxmlformats.org/officeDocument/2006/relationships/image" Target="../media/image25.pn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24" Type="http://schemas.openxmlformats.org/officeDocument/2006/relationships/image" Target="../media/image24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23" Type="http://schemas.openxmlformats.org/officeDocument/2006/relationships/image" Target="../media/image23.png"/><Relationship Id="rId10" Type="http://schemas.openxmlformats.org/officeDocument/2006/relationships/image" Target="../media/image10.png"/><Relationship Id="rId19" Type="http://schemas.openxmlformats.org/officeDocument/2006/relationships/image" Target="../media/image19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Relationship Id="rId22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Rectangle 126">
            <a:extLst>
              <a:ext uri="{FF2B5EF4-FFF2-40B4-BE49-F238E27FC236}">
                <a16:creationId xmlns:a16="http://schemas.microsoft.com/office/drawing/2014/main" id="{7CA80247-944D-A79D-DD75-278A2FC157C4}"/>
              </a:ext>
            </a:extLst>
          </p:cNvPr>
          <p:cNvSpPr/>
          <p:nvPr/>
        </p:nvSpPr>
        <p:spPr>
          <a:xfrm>
            <a:off x="-79367" y="-49428"/>
            <a:ext cx="4816284" cy="42501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333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Optuna Hyperparameter tuning and model generalisation</a:t>
            </a:r>
          </a:p>
          <a:p>
            <a:r>
              <a:rPr lang="en-GB" sz="111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Evaluation metrics over </a:t>
            </a:r>
            <a:r>
              <a:rPr lang="en-GB" sz="1111" b="1" dirty="0">
                <a:solidFill>
                  <a:srgbClr val="E98A1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inner validation</a:t>
            </a:r>
            <a:r>
              <a:rPr lang="en-GB" sz="111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and </a:t>
            </a:r>
            <a:r>
              <a:rPr lang="en-GB" sz="1111" b="1" dirty="0">
                <a:solidFill>
                  <a:srgbClr val="2CA58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outer fold test</a:t>
            </a:r>
            <a:r>
              <a:rPr lang="en-GB" sz="111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datasets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F32C17-1003-07B1-7C44-A1454C4CEF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38" y="420932"/>
            <a:ext cx="4319588" cy="610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421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Rectangle 126">
            <a:extLst>
              <a:ext uri="{FF2B5EF4-FFF2-40B4-BE49-F238E27FC236}">
                <a16:creationId xmlns:a16="http://schemas.microsoft.com/office/drawing/2014/main" id="{7CA80247-944D-A79D-DD75-278A2FC157C4}"/>
              </a:ext>
            </a:extLst>
          </p:cNvPr>
          <p:cNvSpPr/>
          <p:nvPr/>
        </p:nvSpPr>
        <p:spPr>
          <a:xfrm>
            <a:off x="-326502" y="-431433"/>
            <a:ext cx="4816284" cy="42501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333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Optuna Hyperparameter tuning and model generalisation</a:t>
            </a:r>
          </a:p>
          <a:p>
            <a:r>
              <a:rPr lang="en-GB" sz="111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Evaluation metrics over </a:t>
            </a:r>
            <a:r>
              <a:rPr lang="en-GB" sz="1111" b="1" dirty="0">
                <a:solidFill>
                  <a:srgbClr val="E98A1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inner validation</a:t>
            </a:r>
            <a:r>
              <a:rPr lang="en-GB" sz="111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and </a:t>
            </a:r>
            <a:r>
              <a:rPr lang="en-GB" sz="1111" b="1" dirty="0">
                <a:solidFill>
                  <a:srgbClr val="2CA58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outer fold test</a:t>
            </a:r>
            <a:r>
              <a:rPr lang="en-GB" sz="111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datasets</a:t>
            </a:r>
          </a:p>
        </p:txBody>
      </p:sp>
      <p:pic>
        <p:nvPicPr>
          <p:cNvPr id="128" name="Picture 127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7B0F96ED-6FC7-2C02-A6D1-92F5638ABA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2" t="4883" r="3219" b="14936"/>
          <a:stretch/>
        </p:blipFill>
        <p:spPr>
          <a:xfrm>
            <a:off x="302417" y="5640545"/>
            <a:ext cx="994260" cy="999878"/>
          </a:xfrm>
          <a:prstGeom prst="rect">
            <a:avLst/>
          </a:prstGeom>
        </p:spPr>
      </p:pic>
      <p:pic>
        <p:nvPicPr>
          <p:cNvPr id="129" name="Picture 128" descr="A graph with a line and a line&#10;&#10;AI-generated content may be incorrect.">
            <a:extLst>
              <a:ext uri="{FF2B5EF4-FFF2-40B4-BE49-F238E27FC236}">
                <a16:creationId xmlns:a16="http://schemas.microsoft.com/office/drawing/2014/main" id="{D5DE24D5-B4EF-383C-89B4-B31572C0DF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2" t="4883" r="3219" b="14936"/>
          <a:stretch/>
        </p:blipFill>
        <p:spPr>
          <a:xfrm>
            <a:off x="302417" y="4601406"/>
            <a:ext cx="994260" cy="999878"/>
          </a:xfrm>
          <a:prstGeom prst="rect">
            <a:avLst/>
          </a:prstGeom>
        </p:spPr>
      </p:pic>
      <p:pic>
        <p:nvPicPr>
          <p:cNvPr id="130" name="Picture 129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8C010E83-3D41-C65F-1972-7728C065E2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2" t="4883" r="3219" b="14936"/>
          <a:stretch/>
        </p:blipFill>
        <p:spPr>
          <a:xfrm>
            <a:off x="302417" y="3562266"/>
            <a:ext cx="994260" cy="999878"/>
          </a:xfrm>
          <a:prstGeom prst="rect">
            <a:avLst/>
          </a:prstGeom>
        </p:spPr>
      </p:pic>
      <p:pic>
        <p:nvPicPr>
          <p:cNvPr id="131" name="Picture 130" descr="A graph with lines and dots&#10;&#10;AI-generated content may be incorrect.">
            <a:extLst>
              <a:ext uri="{FF2B5EF4-FFF2-40B4-BE49-F238E27FC236}">
                <a16:creationId xmlns:a16="http://schemas.microsoft.com/office/drawing/2014/main" id="{8819A628-4CFA-C01A-2DD8-484E739A42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2" t="4883" r="3219" b="14936"/>
          <a:stretch/>
        </p:blipFill>
        <p:spPr>
          <a:xfrm>
            <a:off x="302417" y="2523127"/>
            <a:ext cx="994260" cy="999878"/>
          </a:xfrm>
          <a:prstGeom prst="rect">
            <a:avLst/>
          </a:prstGeom>
        </p:spPr>
      </p:pic>
      <p:pic>
        <p:nvPicPr>
          <p:cNvPr id="132" name="Picture 131" descr="A graph with a line and a line&#10;&#10;AI-generated content may be incorrect.">
            <a:extLst>
              <a:ext uri="{FF2B5EF4-FFF2-40B4-BE49-F238E27FC236}">
                <a16:creationId xmlns:a16="http://schemas.microsoft.com/office/drawing/2014/main" id="{1C221EA3-646C-3C3F-6F05-2D1ADEBA96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2" t="4883" r="3219" b="14936"/>
          <a:stretch/>
        </p:blipFill>
        <p:spPr>
          <a:xfrm>
            <a:off x="302417" y="1483987"/>
            <a:ext cx="994260" cy="999878"/>
          </a:xfrm>
          <a:prstGeom prst="rect">
            <a:avLst/>
          </a:prstGeom>
        </p:spPr>
      </p:pic>
      <p:pic>
        <p:nvPicPr>
          <p:cNvPr id="133" name="Picture 132" descr="A graph with a line and a line&#10;&#10;AI-generated content may be incorrect.">
            <a:extLst>
              <a:ext uri="{FF2B5EF4-FFF2-40B4-BE49-F238E27FC236}">
                <a16:creationId xmlns:a16="http://schemas.microsoft.com/office/drawing/2014/main" id="{004298F7-2B5D-D897-36B2-B997E9F1640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2" t="4883" r="3219" b="14936"/>
          <a:stretch/>
        </p:blipFill>
        <p:spPr>
          <a:xfrm>
            <a:off x="302417" y="444848"/>
            <a:ext cx="994260" cy="999878"/>
          </a:xfrm>
          <a:prstGeom prst="rect">
            <a:avLst/>
          </a:prstGeom>
        </p:spPr>
      </p:pic>
      <p:pic>
        <p:nvPicPr>
          <p:cNvPr id="134" name="Picture 133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FECD2F17-5331-BFD9-E3C3-3ECD027C82A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3" r="3219" b="14936"/>
          <a:stretch/>
        </p:blipFill>
        <p:spPr>
          <a:xfrm>
            <a:off x="2661571" y="5640545"/>
            <a:ext cx="926853" cy="999878"/>
          </a:xfrm>
          <a:prstGeom prst="rect">
            <a:avLst/>
          </a:prstGeom>
        </p:spPr>
      </p:pic>
      <p:pic>
        <p:nvPicPr>
          <p:cNvPr id="135" name="Picture 134" descr="A graph with a line and a line&#10;&#10;AI-generated content may be incorrect.">
            <a:extLst>
              <a:ext uri="{FF2B5EF4-FFF2-40B4-BE49-F238E27FC236}">
                <a16:creationId xmlns:a16="http://schemas.microsoft.com/office/drawing/2014/main" id="{6480B0F9-CAC5-1732-6A92-9364FC1BE97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3" r="3219" b="14936"/>
          <a:stretch/>
        </p:blipFill>
        <p:spPr>
          <a:xfrm>
            <a:off x="2661571" y="4601406"/>
            <a:ext cx="926853" cy="999878"/>
          </a:xfrm>
          <a:prstGeom prst="rect">
            <a:avLst/>
          </a:prstGeom>
        </p:spPr>
      </p:pic>
      <p:pic>
        <p:nvPicPr>
          <p:cNvPr id="136" name="Picture 135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447F66DA-E904-DFB9-0D37-734B35D0719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3" r="3219" b="14936"/>
          <a:stretch/>
        </p:blipFill>
        <p:spPr>
          <a:xfrm>
            <a:off x="2661571" y="3562266"/>
            <a:ext cx="926853" cy="999878"/>
          </a:xfrm>
          <a:prstGeom prst="rect">
            <a:avLst/>
          </a:prstGeom>
        </p:spPr>
      </p:pic>
      <p:pic>
        <p:nvPicPr>
          <p:cNvPr id="137" name="Picture 136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EA6087DA-7588-3501-DEB2-5DD8E925E14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3" r="3219" b="14936"/>
          <a:stretch/>
        </p:blipFill>
        <p:spPr>
          <a:xfrm>
            <a:off x="2661571" y="2523127"/>
            <a:ext cx="926853" cy="999878"/>
          </a:xfrm>
          <a:prstGeom prst="rect">
            <a:avLst/>
          </a:prstGeom>
        </p:spPr>
      </p:pic>
      <p:pic>
        <p:nvPicPr>
          <p:cNvPr id="138" name="Picture 137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503C9F68-E6D3-2411-E03E-88996054A00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3" r="3219" b="14936"/>
          <a:stretch/>
        </p:blipFill>
        <p:spPr>
          <a:xfrm>
            <a:off x="2661571" y="1483987"/>
            <a:ext cx="926853" cy="999878"/>
          </a:xfrm>
          <a:prstGeom prst="rect">
            <a:avLst/>
          </a:prstGeom>
        </p:spPr>
      </p:pic>
      <p:pic>
        <p:nvPicPr>
          <p:cNvPr id="139" name="Picture 138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50DE16E7-0FE0-A268-5195-3425DE9ACDF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3" r="3219" b="14936"/>
          <a:stretch/>
        </p:blipFill>
        <p:spPr>
          <a:xfrm>
            <a:off x="2661571" y="444848"/>
            <a:ext cx="926853" cy="999878"/>
          </a:xfrm>
          <a:prstGeom prst="rect">
            <a:avLst/>
          </a:prstGeom>
        </p:spPr>
      </p:pic>
      <p:pic>
        <p:nvPicPr>
          <p:cNvPr id="140" name="Picture 139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6F51D92A-90E0-F375-4FAF-4BEE91B33A6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2" t="4883" r="3219" b="14936"/>
          <a:stretch/>
        </p:blipFill>
        <p:spPr>
          <a:xfrm>
            <a:off x="1324352" y="5640545"/>
            <a:ext cx="994260" cy="999878"/>
          </a:xfrm>
          <a:prstGeom prst="rect">
            <a:avLst/>
          </a:prstGeom>
        </p:spPr>
      </p:pic>
      <p:pic>
        <p:nvPicPr>
          <p:cNvPr id="141" name="Picture 140" descr="A graph with a line and a line&#10;&#10;AI-generated content may be incorrect.">
            <a:extLst>
              <a:ext uri="{FF2B5EF4-FFF2-40B4-BE49-F238E27FC236}">
                <a16:creationId xmlns:a16="http://schemas.microsoft.com/office/drawing/2014/main" id="{3EA1ACAE-7AAC-256D-4EBB-C15F1F2FB3C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2" t="4883" r="3219" b="14936"/>
          <a:stretch/>
        </p:blipFill>
        <p:spPr>
          <a:xfrm>
            <a:off x="1324352" y="4601406"/>
            <a:ext cx="994260" cy="999878"/>
          </a:xfrm>
          <a:prstGeom prst="rect">
            <a:avLst/>
          </a:prstGeom>
        </p:spPr>
      </p:pic>
      <p:pic>
        <p:nvPicPr>
          <p:cNvPr id="142" name="Picture 141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54A4F501-0A53-BD8D-1A9E-B7782AE609E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2" t="4883" r="3219" b="14936"/>
          <a:stretch/>
        </p:blipFill>
        <p:spPr>
          <a:xfrm>
            <a:off x="1324352" y="3562266"/>
            <a:ext cx="994260" cy="999878"/>
          </a:xfrm>
          <a:prstGeom prst="rect">
            <a:avLst/>
          </a:prstGeom>
        </p:spPr>
      </p:pic>
      <p:pic>
        <p:nvPicPr>
          <p:cNvPr id="143" name="Picture 142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6B93C8ED-F2E2-22AA-C9BD-A98235BA4E1E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2" t="4883" r="3219" b="14936"/>
          <a:stretch/>
        </p:blipFill>
        <p:spPr>
          <a:xfrm>
            <a:off x="1324352" y="2523127"/>
            <a:ext cx="994260" cy="999878"/>
          </a:xfrm>
          <a:prstGeom prst="rect">
            <a:avLst/>
          </a:prstGeom>
        </p:spPr>
      </p:pic>
      <p:pic>
        <p:nvPicPr>
          <p:cNvPr id="144" name="Picture 143" descr="A graph with a line and a line&#10;&#10;AI-generated content may be incorrect.">
            <a:extLst>
              <a:ext uri="{FF2B5EF4-FFF2-40B4-BE49-F238E27FC236}">
                <a16:creationId xmlns:a16="http://schemas.microsoft.com/office/drawing/2014/main" id="{00E9443E-366F-6434-C438-FC83DDBE418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2" t="4883" r="3219" b="14936"/>
          <a:stretch/>
        </p:blipFill>
        <p:spPr>
          <a:xfrm>
            <a:off x="1324352" y="1483987"/>
            <a:ext cx="994260" cy="999878"/>
          </a:xfrm>
          <a:prstGeom prst="rect">
            <a:avLst/>
          </a:prstGeom>
        </p:spPr>
      </p:pic>
      <p:pic>
        <p:nvPicPr>
          <p:cNvPr id="145" name="Picture 144" descr="A graph with a line and a line&#10;&#10;AI-generated content may be incorrect.">
            <a:extLst>
              <a:ext uri="{FF2B5EF4-FFF2-40B4-BE49-F238E27FC236}">
                <a16:creationId xmlns:a16="http://schemas.microsoft.com/office/drawing/2014/main" id="{7A26321C-8CE9-EF6F-F878-D3F6097D1E9B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1" t="4884" r="3219" b="14937"/>
          <a:stretch/>
        </p:blipFill>
        <p:spPr>
          <a:xfrm>
            <a:off x="1324352" y="444848"/>
            <a:ext cx="994260" cy="999878"/>
          </a:xfrm>
          <a:prstGeom prst="rect">
            <a:avLst/>
          </a:prstGeom>
        </p:spPr>
      </p:pic>
      <p:pic>
        <p:nvPicPr>
          <p:cNvPr id="146" name="Picture 145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021004A6-6D61-4D60-E006-DA642E1C2257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3" r="3219" b="14936"/>
          <a:stretch/>
        </p:blipFill>
        <p:spPr>
          <a:xfrm>
            <a:off x="3613970" y="5640545"/>
            <a:ext cx="926853" cy="999878"/>
          </a:xfrm>
          <a:prstGeom prst="rect">
            <a:avLst/>
          </a:prstGeom>
        </p:spPr>
      </p:pic>
      <p:pic>
        <p:nvPicPr>
          <p:cNvPr id="147" name="Picture 146" descr="A graph with a line and a line&#10;&#10;AI-generated content may be incorrect.">
            <a:extLst>
              <a:ext uri="{FF2B5EF4-FFF2-40B4-BE49-F238E27FC236}">
                <a16:creationId xmlns:a16="http://schemas.microsoft.com/office/drawing/2014/main" id="{58067377-2C5E-AAC8-CA8B-8D2C46B4B6AC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3" r="3219" b="14936"/>
          <a:stretch/>
        </p:blipFill>
        <p:spPr>
          <a:xfrm>
            <a:off x="3613970" y="4601406"/>
            <a:ext cx="926853" cy="999878"/>
          </a:xfrm>
          <a:prstGeom prst="rect">
            <a:avLst/>
          </a:prstGeom>
        </p:spPr>
      </p:pic>
      <p:pic>
        <p:nvPicPr>
          <p:cNvPr id="148" name="Picture 147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DDF77DE9-E449-0768-AB91-138322A24E16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3" r="3219" b="14936"/>
          <a:stretch/>
        </p:blipFill>
        <p:spPr>
          <a:xfrm>
            <a:off x="3613970" y="3562266"/>
            <a:ext cx="926853" cy="999878"/>
          </a:xfrm>
          <a:prstGeom prst="rect">
            <a:avLst/>
          </a:prstGeom>
        </p:spPr>
      </p:pic>
      <p:pic>
        <p:nvPicPr>
          <p:cNvPr id="149" name="Picture 148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0F69AD18-9253-EDC8-0F25-BD44831EC6BA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3" r="3219" b="14936"/>
          <a:stretch/>
        </p:blipFill>
        <p:spPr>
          <a:xfrm>
            <a:off x="3613970" y="2523127"/>
            <a:ext cx="926853" cy="999878"/>
          </a:xfrm>
          <a:prstGeom prst="rect">
            <a:avLst/>
          </a:prstGeom>
        </p:spPr>
      </p:pic>
      <p:pic>
        <p:nvPicPr>
          <p:cNvPr id="150" name="Picture 149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0113A056-2AB1-C839-6252-9DE5FDFC48E6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4" r="3219" b="14937"/>
          <a:stretch/>
        </p:blipFill>
        <p:spPr>
          <a:xfrm>
            <a:off x="3613970" y="1483987"/>
            <a:ext cx="926853" cy="999878"/>
          </a:xfrm>
          <a:prstGeom prst="rect">
            <a:avLst/>
          </a:prstGeom>
        </p:spPr>
      </p:pic>
      <p:pic>
        <p:nvPicPr>
          <p:cNvPr id="151" name="Picture 150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58D021A1-87AB-9628-CC14-96B48192F1AA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7" t="4883" r="3219" b="14936"/>
          <a:stretch/>
        </p:blipFill>
        <p:spPr>
          <a:xfrm>
            <a:off x="3613970" y="444848"/>
            <a:ext cx="926853" cy="999878"/>
          </a:xfrm>
          <a:prstGeom prst="rect">
            <a:avLst/>
          </a:prstGeom>
        </p:spPr>
      </p:pic>
      <p:sp>
        <p:nvSpPr>
          <p:cNvPr id="152" name="Rectangle 151">
            <a:extLst>
              <a:ext uri="{FF2B5EF4-FFF2-40B4-BE49-F238E27FC236}">
                <a16:creationId xmlns:a16="http://schemas.microsoft.com/office/drawing/2014/main" id="{E4473764-DC01-39F2-E0E1-7D860A3DB86E}"/>
              </a:ext>
            </a:extLst>
          </p:cNvPr>
          <p:cNvSpPr/>
          <p:nvPr/>
        </p:nvSpPr>
        <p:spPr>
          <a:xfrm>
            <a:off x="312716" y="169789"/>
            <a:ext cx="973662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Loss Function – Balanced Data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CB98C17D-E332-3D1A-3C6B-DECB619E09DE}"/>
              </a:ext>
            </a:extLst>
          </p:cNvPr>
          <p:cNvSpPr/>
          <p:nvPr/>
        </p:nvSpPr>
        <p:spPr>
          <a:xfrm>
            <a:off x="312716" y="9595"/>
            <a:ext cx="1995598" cy="200418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8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AUC-ROC</a:t>
            </a:r>
            <a:endParaRPr lang="en-GB" sz="888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4502D28A-E881-BDC9-AA57-36ED7A0F166C}"/>
              </a:ext>
            </a:extLst>
          </p:cNvPr>
          <p:cNvSpPr/>
          <p:nvPr/>
        </p:nvSpPr>
        <p:spPr>
          <a:xfrm>
            <a:off x="1334652" y="169787"/>
            <a:ext cx="973662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Loss Function – Imbalanced Data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EF9E77C6-E200-60B0-DC59-D7377C85B378}"/>
              </a:ext>
            </a:extLst>
          </p:cNvPr>
          <p:cNvSpPr/>
          <p:nvPr/>
        </p:nvSpPr>
        <p:spPr>
          <a:xfrm>
            <a:off x="2638163" y="169789"/>
            <a:ext cx="973662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Loss Function – Balanced Data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340973BB-231D-A83E-2BE3-A5A626F89730}"/>
              </a:ext>
            </a:extLst>
          </p:cNvPr>
          <p:cNvSpPr/>
          <p:nvPr/>
        </p:nvSpPr>
        <p:spPr>
          <a:xfrm>
            <a:off x="3590561" y="169787"/>
            <a:ext cx="973662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Loss Function – Imbalanced Data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D393B3F9-2851-0907-0CDD-2F28C8A84419}"/>
              </a:ext>
            </a:extLst>
          </p:cNvPr>
          <p:cNvSpPr/>
          <p:nvPr/>
        </p:nvSpPr>
        <p:spPr>
          <a:xfrm>
            <a:off x="2661567" y="14259"/>
            <a:ext cx="1879252" cy="195757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8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AUC-PR</a:t>
            </a:r>
            <a:endParaRPr lang="en-GB" sz="888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77AA6600-A311-6747-486C-2F0427F36C2A}"/>
              </a:ext>
            </a:extLst>
          </p:cNvPr>
          <p:cNvSpPr/>
          <p:nvPr/>
        </p:nvSpPr>
        <p:spPr>
          <a:xfrm>
            <a:off x="2352514" y="1050859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0.01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7E7A4206-0CA1-EF23-6DE2-A8F42E5AFE26}"/>
              </a:ext>
            </a:extLst>
          </p:cNvPr>
          <p:cNvSpPr/>
          <p:nvPr/>
        </p:nvSpPr>
        <p:spPr>
          <a:xfrm>
            <a:off x="2352514" y="806898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0.02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D3CDDFDC-6F32-7052-C09C-28FB27E3D05D}"/>
              </a:ext>
            </a:extLst>
          </p:cNvPr>
          <p:cNvSpPr/>
          <p:nvPr/>
        </p:nvSpPr>
        <p:spPr>
          <a:xfrm>
            <a:off x="2352514" y="562937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0.03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157F01F5-1B5D-545F-5C5B-578FE1848C46}"/>
              </a:ext>
            </a:extLst>
          </p:cNvPr>
          <p:cNvSpPr/>
          <p:nvPr/>
        </p:nvSpPr>
        <p:spPr>
          <a:xfrm>
            <a:off x="2352514" y="355260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0.04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D6A18686-5115-6CC4-5879-D6F1FE9EFEA7}"/>
              </a:ext>
            </a:extLst>
          </p:cNvPr>
          <p:cNvSpPr/>
          <p:nvPr/>
        </p:nvSpPr>
        <p:spPr>
          <a:xfrm>
            <a:off x="3415004" y="6558762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DB628A24-8138-2498-4B57-3698BE00619A}"/>
              </a:ext>
            </a:extLst>
          </p:cNvPr>
          <p:cNvSpPr/>
          <p:nvPr/>
        </p:nvSpPr>
        <p:spPr>
          <a:xfrm>
            <a:off x="3205399" y="6558762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8E57B59A-1EA0-F663-D753-58A81C04D6A8}"/>
              </a:ext>
            </a:extLst>
          </p:cNvPr>
          <p:cNvSpPr/>
          <p:nvPr/>
        </p:nvSpPr>
        <p:spPr>
          <a:xfrm>
            <a:off x="3003051" y="6558762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12511185-F65C-AE1F-7FE7-1F48A6285BC0}"/>
              </a:ext>
            </a:extLst>
          </p:cNvPr>
          <p:cNvSpPr/>
          <p:nvPr/>
        </p:nvSpPr>
        <p:spPr>
          <a:xfrm>
            <a:off x="2797074" y="6558762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C6883530-F8ED-C5E3-AF55-89E496CF8746}"/>
              </a:ext>
            </a:extLst>
          </p:cNvPr>
          <p:cNvSpPr/>
          <p:nvPr/>
        </p:nvSpPr>
        <p:spPr>
          <a:xfrm>
            <a:off x="2591097" y="6558762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91B14B26-8C7F-8AA1-D62C-7A394B8AE616}"/>
              </a:ext>
            </a:extLst>
          </p:cNvPr>
          <p:cNvSpPr/>
          <p:nvPr/>
        </p:nvSpPr>
        <p:spPr>
          <a:xfrm>
            <a:off x="2673811" y="6664636"/>
            <a:ext cx="914609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Outer Folds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1453D59D-C45E-9633-466A-1F9BC4942DAC}"/>
              </a:ext>
            </a:extLst>
          </p:cNvPr>
          <p:cNvSpPr/>
          <p:nvPr/>
        </p:nvSpPr>
        <p:spPr>
          <a:xfrm>
            <a:off x="4367401" y="6558761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1E93DD0E-2CA1-3216-6602-28C7A9D13608}"/>
              </a:ext>
            </a:extLst>
          </p:cNvPr>
          <p:cNvSpPr/>
          <p:nvPr/>
        </p:nvSpPr>
        <p:spPr>
          <a:xfrm>
            <a:off x="4157799" y="6558762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142DF8E2-1E7E-02AA-E611-FAC94EE17A71}"/>
              </a:ext>
            </a:extLst>
          </p:cNvPr>
          <p:cNvSpPr/>
          <p:nvPr/>
        </p:nvSpPr>
        <p:spPr>
          <a:xfrm>
            <a:off x="3955451" y="6558762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C3D49174-1582-41DA-644E-275659772806}"/>
              </a:ext>
            </a:extLst>
          </p:cNvPr>
          <p:cNvSpPr/>
          <p:nvPr/>
        </p:nvSpPr>
        <p:spPr>
          <a:xfrm>
            <a:off x="3749474" y="6558762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DF3CE070-A4E0-C436-1771-14FFF625E4BA}"/>
              </a:ext>
            </a:extLst>
          </p:cNvPr>
          <p:cNvSpPr/>
          <p:nvPr/>
        </p:nvSpPr>
        <p:spPr>
          <a:xfrm>
            <a:off x="3543497" y="6558762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B38309AB-22F5-35F6-BF95-76E693EF0ADA}"/>
              </a:ext>
            </a:extLst>
          </p:cNvPr>
          <p:cNvSpPr/>
          <p:nvPr/>
        </p:nvSpPr>
        <p:spPr>
          <a:xfrm>
            <a:off x="3626212" y="6664636"/>
            <a:ext cx="914609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Outer Folds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C2160474-3BD8-CA17-6FD8-926A006A17E1}"/>
              </a:ext>
            </a:extLst>
          </p:cNvPr>
          <p:cNvSpPr/>
          <p:nvPr/>
        </p:nvSpPr>
        <p:spPr>
          <a:xfrm>
            <a:off x="2161528" y="6558762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634E36C5-73C2-FB72-C695-B1123998EE1D}"/>
              </a:ext>
            </a:extLst>
          </p:cNvPr>
          <p:cNvSpPr/>
          <p:nvPr/>
        </p:nvSpPr>
        <p:spPr>
          <a:xfrm>
            <a:off x="1920642" y="6558762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259D4460-251A-E5CE-AEB0-2A76E05FB024}"/>
              </a:ext>
            </a:extLst>
          </p:cNvPr>
          <p:cNvSpPr/>
          <p:nvPr/>
        </p:nvSpPr>
        <p:spPr>
          <a:xfrm>
            <a:off x="1699871" y="6558762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D20AF8C9-8B69-CB03-F457-5D9D5C460F11}"/>
              </a:ext>
            </a:extLst>
          </p:cNvPr>
          <p:cNvSpPr/>
          <p:nvPr/>
        </p:nvSpPr>
        <p:spPr>
          <a:xfrm>
            <a:off x="1479101" y="6558762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60789976-F6ED-9AB1-B9A7-565834268B3F}"/>
              </a:ext>
            </a:extLst>
          </p:cNvPr>
          <p:cNvSpPr/>
          <p:nvPr/>
        </p:nvSpPr>
        <p:spPr>
          <a:xfrm>
            <a:off x="1258330" y="6558762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DD9E8FE4-895B-3489-8705-5252031F3EEF}"/>
              </a:ext>
            </a:extLst>
          </p:cNvPr>
          <p:cNvSpPr/>
          <p:nvPr/>
        </p:nvSpPr>
        <p:spPr>
          <a:xfrm>
            <a:off x="1334652" y="6664636"/>
            <a:ext cx="973662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Outer Folds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E98819EC-78A9-AF30-C669-959D7A55D9E2}"/>
              </a:ext>
            </a:extLst>
          </p:cNvPr>
          <p:cNvSpPr/>
          <p:nvPr/>
        </p:nvSpPr>
        <p:spPr>
          <a:xfrm>
            <a:off x="1120001" y="6558762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B519B191-0BB4-0C6B-F303-665FA81703C3}"/>
              </a:ext>
            </a:extLst>
          </p:cNvPr>
          <p:cNvSpPr/>
          <p:nvPr/>
        </p:nvSpPr>
        <p:spPr>
          <a:xfrm>
            <a:off x="899231" y="6558762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BFA3E10E-514F-49E4-7E68-9A74F27883FA}"/>
              </a:ext>
            </a:extLst>
          </p:cNvPr>
          <p:cNvSpPr/>
          <p:nvPr/>
        </p:nvSpPr>
        <p:spPr>
          <a:xfrm>
            <a:off x="678460" y="6558762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042046FA-71CE-6C05-9584-94D28AA37D14}"/>
              </a:ext>
            </a:extLst>
          </p:cNvPr>
          <p:cNvSpPr/>
          <p:nvPr/>
        </p:nvSpPr>
        <p:spPr>
          <a:xfrm>
            <a:off x="457689" y="6558762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BFA72CEF-B959-F52A-CA7F-6B2941FCF11C}"/>
              </a:ext>
            </a:extLst>
          </p:cNvPr>
          <p:cNvSpPr/>
          <p:nvPr/>
        </p:nvSpPr>
        <p:spPr>
          <a:xfrm>
            <a:off x="236918" y="6558762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D2DB9753-AA16-3FF4-D221-904E9E64E19D}"/>
              </a:ext>
            </a:extLst>
          </p:cNvPr>
          <p:cNvSpPr/>
          <p:nvPr/>
        </p:nvSpPr>
        <p:spPr>
          <a:xfrm>
            <a:off x="313241" y="6664636"/>
            <a:ext cx="973662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Outer Folds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11D412D0-D32B-37D6-EB35-12244C1AF312}"/>
              </a:ext>
            </a:extLst>
          </p:cNvPr>
          <p:cNvSpPr/>
          <p:nvPr/>
        </p:nvSpPr>
        <p:spPr>
          <a:xfrm>
            <a:off x="-14641" y="1104175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0.6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09E08458-4CD0-9C62-75FE-B291614C3348}"/>
              </a:ext>
            </a:extLst>
          </p:cNvPr>
          <p:cNvSpPr/>
          <p:nvPr/>
        </p:nvSpPr>
        <p:spPr>
          <a:xfrm>
            <a:off x="-14641" y="909843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0.7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32D18035-D94C-225C-8ED1-F12DA2152723}"/>
              </a:ext>
            </a:extLst>
          </p:cNvPr>
          <p:cNvSpPr/>
          <p:nvPr/>
        </p:nvSpPr>
        <p:spPr>
          <a:xfrm>
            <a:off x="-14641" y="715511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0.8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3865E640-7B79-DE4B-B98D-C9D03549C4BB}"/>
              </a:ext>
            </a:extLst>
          </p:cNvPr>
          <p:cNvSpPr/>
          <p:nvPr/>
        </p:nvSpPr>
        <p:spPr>
          <a:xfrm>
            <a:off x="-14641" y="521179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0.9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D8BAB371-4042-CC17-590B-913F31CD30F9}"/>
              </a:ext>
            </a:extLst>
          </p:cNvPr>
          <p:cNvSpPr/>
          <p:nvPr/>
        </p:nvSpPr>
        <p:spPr>
          <a:xfrm>
            <a:off x="-14641" y="326847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D4218213-73AC-9C63-858A-127D2614CC4C}"/>
              </a:ext>
            </a:extLst>
          </p:cNvPr>
          <p:cNvSpPr/>
          <p:nvPr/>
        </p:nvSpPr>
        <p:spPr>
          <a:xfrm>
            <a:off x="-239683" y="444852"/>
            <a:ext cx="242927" cy="972731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78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RANDOM FOREST XGBOOST</a:t>
            </a:r>
            <a:endParaRPr lang="en-GB" sz="778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0232C9F6-DED8-72AD-A160-539836C0ABBB}"/>
              </a:ext>
            </a:extLst>
          </p:cNvPr>
          <p:cNvSpPr/>
          <p:nvPr/>
        </p:nvSpPr>
        <p:spPr>
          <a:xfrm>
            <a:off x="-225821" y="1492839"/>
            <a:ext cx="242927" cy="98976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78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RANDOM FOREST LIGHTGBM</a:t>
            </a:r>
            <a:endParaRPr lang="en-GB" sz="778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8F9C89D2-46DF-441F-1653-42D88E53992A}"/>
              </a:ext>
            </a:extLst>
          </p:cNvPr>
          <p:cNvSpPr/>
          <p:nvPr/>
        </p:nvSpPr>
        <p:spPr>
          <a:xfrm>
            <a:off x="-225822" y="2482605"/>
            <a:ext cx="250135" cy="102721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78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GRADIENT BOOSTING XGBOOST</a:t>
            </a:r>
            <a:endParaRPr lang="en-GB" sz="778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58FCB103-8F7B-7D5C-DC04-2CF9AB57BF48}"/>
              </a:ext>
            </a:extLst>
          </p:cNvPr>
          <p:cNvSpPr/>
          <p:nvPr/>
        </p:nvSpPr>
        <p:spPr>
          <a:xfrm>
            <a:off x="-239683" y="3562267"/>
            <a:ext cx="229065" cy="999878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78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GRADIENT BOOSTING LIGHTGBM</a:t>
            </a:r>
            <a:endParaRPr lang="en-GB" sz="778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48234934-E6E5-8FC5-91AD-B32F880DA6FD}"/>
              </a:ext>
            </a:extLst>
          </p:cNvPr>
          <p:cNvSpPr/>
          <p:nvPr/>
        </p:nvSpPr>
        <p:spPr>
          <a:xfrm>
            <a:off x="-239683" y="4601409"/>
            <a:ext cx="229065" cy="99542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78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GRADIENT BOOSTING CATBOOST</a:t>
            </a:r>
            <a:endParaRPr lang="en-GB" sz="778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C2EA061E-F2E2-3076-1A84-77B170092055}"/>
              </a:ext>
            </a:extLst>
          </p:cNvPr>
          <p:cNvSpPr/>
          <p:nvPr/>
        </p:nvSpPr>
        <p:spPr>
          <a:xfrm>
            <a:off x="-235207" y="5636094"/>
            <a:ext cx="250135" cy="999878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78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FEED-FORWARD NEURAL NETWORK</a:t>
            </a:r>
            <a:endParaRPr lang="en-GB" sz="778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D729BF9E-F6E6-3CA8-1729-999550E099AA}"/>
              </a:ext>
            </a:extLst>
          </p:cNvPr>
          <p:cNvSpPr/>
          <p:nvPr/>
        </p:nvSpPr>
        <p:spPr>
          <a:xfrm>
            <a:off x="-14641" y="2150347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0.6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CFC45517-7875-1E51-A0BD-F745FCB67458}"/>
              </a:ext>
            </a:extLst>
          </p:cNvPr>
          <p:cNvSpPr/>
          <p:nvPr/>
        </p:nvSpPr>
        <p:spPr>
          <a:xfrm>
            <a:off x="-14641" y="1956014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0.7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6B2CA8B2-0217-3F45-D4B7-3526C3D13CFF}"/>
              </a:ext>
            </a:extLst>
          </p:cNvPr>
          <p:cNvSpPr/>
          <p:nvPr/>
        </p:nvSpPr>
        <p:spPr>
          <a:xfrm>
            <a:off x="-14641" y="1761683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0.8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D75C4DDD-6466-30C7-5D5B-7EBA6D9F1F97}"/>
              </a:ext>
            </a:extLst>
          </p:cNvPr>
          <p:cNvSpPr/>
          <p:nvPr/>
        </p:nvSpPr>
        <p:spPr>
          <a:xfrm>
            <a:off x="-14641" y="1567351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0.9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85489A7E-62F6-99FA-CBD7-F904CE660D6F}"/>
              </a:ext>
            </a:extLst>
          </p:cNvPr>
          <p:cNvSpPr/>
          <p:nvPr/>
        </p:nvSpPr>
        <p:spPr>
          <a:xfrm>
            <a:off x="-14641" y="1373019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9A1CADED-B3E6-C229-309D-2EF7489FE612}"/>
              </a:ext>
            </a:extLst>
          </p:cNvPr>
          <p:cNvSpPr/>
          <p:nvPr/>
        </p:nvSpPr>
        <p:spPr>
          <a:xfrm>
            <a:off x="-14641" y="3168047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0.6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35478C91-FFEB-3D9A-272C-3497C9582022}"/>
              </a:ext>
            </a:extLst>
          </p:cNvPr>
          <p:cNvSpPr/>
          <p:nvPr/>
        </p:nvSpPr>
        <p:spPr>
          <a:xfrm>
            <a:off x="-14641" y="2973714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0.7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E89F8B2E-83C3-1562-8C7E-BD02E379FAE9}"/>
              </a:ext>
            </a:extLst>
          </p:cNvPr>
          <p:cNvSpPr/>
          <p:nvPr/>
        </p:nvSpPr>
        <p:spPr>
          <a:xfrm>
            <a:off x="-14641" y="2779382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0.8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7" name="Rectangle 206">
            <a:extLst>
              <a:ext uri="{FF2B5EF4-FFF2-40B4-BE49-F238E27FC236}">
                <a16:creationId xmlns:a16="http://schemas.microsoft.com/office/drawing/2014/main" id="{2A65E082-D3DF-3349-A0AD-02476A4FED4F}"/>
              </a:ext>
            </a:extLst>
          </p:cNvPr>
          <p:cNvSpPr/>
          <p:nvPr/>
        </p:nvSpPr>
        <p:spPr>
          <a:xfrm>
            <a:off x="-14641" y="2585051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0.9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8" name="Rectangle 207">
            <a:extLst>
              <a:ext uri="{FF2B5EF4-FFF2-40B4-BE49-F238E27FC236}">
                <a16:creationId xmlns:a16="http://schemas.microsoft.com/office/drawing/2014/main" id="{311F957C-FAF8-5B12-9D89-78E2CB9A4F3A}"/>
              </a:ext>
            </a:extLst>
          </p:cNvPr>
          <p:cNvSpPr/>
          <p:nvPr/>
        </p:nvSpPr>
        <p:spPr>
          <a:xfrm>
            <a:off x="-14641" y="2390719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1F30B023-1947-68D1-463F-8A2AD1A364FB}"/>
              </a:ext>
            </a:extLst>
          </p:cNvPr>
          <p:cNvSpPr/>
          <p:nvPr/>
        </p:nvSpPr>
        <p:spPr>
          <a:xfrm>
            <a:off x="-14641" y="4214220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0.6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10" name="Rectangle 209">
            <a:extLst>
              <a:ext uri="{FF2B5EF4-FFF2-40B4-BE49-F238E27FC236}">
                <a16:creationId xmlns:a16="http://schemas.microsoft.com/office/drawing/2014/main" id="{0292281B-ACD3-DF76-097C-D1C478FA05ED}"/>
              </a:ext>
            </a:extLst>
          </p:cNvPr>
          <p:cNvSpPr/>
          <p:nvPr/>
        </p:nvSpPr>
        <p:spPr>
          <a:xfrm>
            <a:off x="-14641" y="4019886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0.7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291CBDBF-95DF-E03A-DD83-DBEFAC36F6C4}"/>
              </a:ext>
            </a:extLst>
          </p:cNvPr>
          <p:cNvSpPr/>
          <p:nvPr/>
        </p:nvSpPr>
        <p:spPr>
          <a:xfrm>
            <a:off x="-14641" y="3825554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0.8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7C09BD00-DEF2-F31A-396A-946E7541C534}"/>
              </a:ext>
            </a:extLst>
          </p:cNvPr>
          <p:cNvSpPr/>
          <p:nvPr/>
        </p:nvSpPr>
        <p:spPr>
          <a:xfrm>
            <a:off x="-14641" y="3631222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0.9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13" name="Rectangle 212">
            <a:extLst>
              <a:ext uri="{FF2B5EF4-FFF2-40B4-BE49-F238E27FC236}">
                <a16:creationId xmlns:a16="http://schemas.microsoft.com/office/drawing/2014/main" id="{E0B38E7C-21DF-0268-8506-3AA3AC5EDC7D}"/>
              </a:ext>
            </a:extLst>
          </p:cNvPr>
          <p:cNvSpPr/>
          <p:nvPr/>
        </p:nvSpPr>
        <p:spPr>
          <a:xfrm>
            <a:off x="-14641" y="3436891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14" name="Rectangle 213">
            <a:extLst>
              <a:ext uri="{FF2B5EF4-FFF2-40B4-BE49-F238E27FC236}">
                <a16:creationId xmlns:a16="http://schemas.microsoft.com/office/drawing/2014/main" id="{B8B80356-3DDD-FD92-DAC4-E162C0DED43C}"/>
              </a:ext>
            </a:extLst>
          </p:cNvPr>
          <p:cNvSpPr/>
          <p:nvPr/>
        </p:nvSpPr>
        <p:spPr>
          <a:xfrm>
            <a:off x="-15307" y="5253694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0.6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842D7D7A-15D3-E2E6-1D87-98308156BA2B}"/>
              </a:ext>
            </a:extLst>
          </p:cNvPr>
          <p:cNvSpPr/>
          <p:nvPr/>
        </p:nvSpPr>
        <p:spPr>
          <a:xfrm>
            <a:off x="-15307" y="5059361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0.7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16" name="Rectangle 215">
            <a:extLst>
              <a:ext uri="{FF2B5EF4-FFF2-40B4-BE49-F238E27FC236}">
                <a16:creationId xmlns:a16="http://schemas.microsoft.com/office/drawing/2014/main" id="{C10FC526-668E-84C0-A6A5-CEE6F3CBBB29}"/>
              </a:ext>
            </a:extLst>
          </p:cNvPr>
          <p:cNvSpPr/>
          <p:nvPr/>
        </p:nvSpPr>
        <p:spPr>
          <a:xfrm>
            <a:off x="-15307" y="4865029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0.8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6024CEA6-E964-7890-26AF-7DFA1A4472EA}"/>
              </a:ext>
            </a:extLst>
          </p:cNvPr>
          <p:cNvSpPr/>
          <p:nvPr/>
        </p:nvSpPr>
        <p:spPr>
          <a:xfrm>
            <a:off x="-15307" y="4670697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0.9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18" name="Rectangle 217">
            <a:extLst>
              <a:ext uri="{FF2B5EF4-FFF2-40B4-BE49-F238E27FC236}">
                <a16:creationId xmlns:a16="http://schemas.microsoft.com/office/drawing/2014/main" id="{C77B5054-5654-B72D-DDD3-0E1DCF9BF017}"/>
              </a:ext>
            </a:extLst>
          </p:cNvPr>
          <p:cNvSpPr/>
          <p:nvPr/>
        </p:nvSpPr>
        <p:spPr>
          <a:xfrm>
            <a:off x="-15307" y="4476366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19" name="Rectangle 218">
            <a:extLst>
              <a:ext uri="{FF2B5EF4-FFF2-40B4-BE49-F238E27FC236}">
                <a16:creationId xmlns:a16="http://schemas.microsoft.com/office/drawing/2014/main" id="{470F0D35-41AB-17E4-36B7-49FD6275C408}"/>
              </a:ext>
            </a:extLst>
          </p:cNvPr>
          <p:cNvSpPr/>
          <p:nvPr/>
        </p:nvSpPr>
        <p:spPr>
          <a:xfrm>
            <a:off x="-15307" y="6299866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0.6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20" name="Rectangle 219">
            <a:extLst>
              <a:ext uri="{FF2B5EF4-FFF2-40B4-BE49-F238E27FC236}">
                <a16:creationId xmlns:a16="http://schemas.microsoft.com/office/drawing/2014/main" id="{36085559-13E0-B427-DA6A-F2A691DC578F}"/>
              </a:ext>
            </a:extLst>
          </p:cNvPr>
          <p:cNvSpPr/>
          <p:nvPr/>
        </p:nvSpPr>
        <p:spPr>
          <a:xfrm>
            <a:off x="-15307" y="6105533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0.7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21" name="Rectangle 220">
            <a:extLst>
              <a:ext uri="{FF2B5EF4-FFF2-40B4-BE49-F238E27FC236}">
                <a16:creationId xmlns:a16="http://schemas.microsoft.com/office/drawing/2014/main" id="{162CA148-705B-460E-E06A-92545B36FAB9}"/>
              </a:ext>
            </a:extLst>
          </p:cNvPr>
          <p:cNvSpPr/>
          <p:nvPr/>
        </p:nvSpPr>
        <p:spPr>
          <a:xfrm>
            <a:off x="-15307" y="5911201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0.8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22" name="Rectangle 221">
            <a:extLst>
              <a:ext uri="{FF2B5EF4-FFF2-40B4-BE49-F238E27FC236}">
                <a16:creationId xmlns:a16="http://schemas.microsoft.com/office/drawing/2014/main" id="{F2DBC848-9474-A0EB-57B6-93C674DCE840}"/>
              </a:ext>
            </a:extLst>
          </p:cNvPr>
          <p:cNvSpPr/>
          <p:nvPr/>
        </p:nvSpPr>
        <p:spPr>
          <a:xfrm>
            <a:off x="-15307" y="5716869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0.9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23" name="Rectangle 222">
            <a:extLst>
              <a:ext uri="{FF2B5EF4-FFF2-40B4-BE49-F238E27FC236}">
                <a16:creationId xmlns:a16="http://schemas.microsoft.com/office/drawing/2014/main" id="{A162B17E-A05B-334B-D944-588BBAD6B421}"/>
              </a:ext>
            </a:extLst>
          </p:cNvPr>
          <p:cNvSpPr/>
          <p:nvPr/>
        </p:nvSpPr>
        <p:spPr>
          <a:xfrm>
            <a:off x="-15307" y="5522537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25" name="Rectangle 224">
            <a:extLst>
              <a:ext uri="{FF2B5EF4-FFF2-40B4-BE49-F238E27FC236}">
                <a16:creationId xmlns:a16="http://schemas.microsoft.com/office/drawing/2014/main" id="{AA23A429-1B5D-60C1-7DF4-96020F52D9DF}"/>
              </a:ext>
            </a:extLst>
          </p:cNvPr>
          <p:cNvSpPr/>
          <p:nvPr/>
        </p:nvSpPr>
        <p:spPr>
          <a:xfrm>
            <a:off x="2352514" y="2089607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0.01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26" name="Rectangle 225">
            <a:extLst>
              <a:ext uri="{FF2B5EF4-FFF2-40B4-BE49-F238E27FC236}">
                <a16:creationId xmlns:a16="http://schemas.microsoft.com/office/drawing/2014/main" id="{600487EC-C9E6-416C-9ECA-7E0ADC8F77F8}"/>
              </a:ext>
            </a:extLst>
          </p:cNvPr>
          <p:cNvSpPr/>
          <p:nvPr/>
        </p:nvSpPr>
        <p:spPr>
          <a:xfrm>
            <a:off x="2352514" y="1845645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0.02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8573051A-0674-66FE-B3C2-2F2F19FF3B71}"/>
              </a:ext>
            </a:extLst>
          </p:cNvPr>
          <p:cNvSpPr/>
          <p:nvPr/>
        </p:nvSpPr>
        <p:spPr>
          <a:xfrm>
            <a:off x="2352514" y="1601684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0.03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28" name="Rectangle 227">
            <a:extLst>
              <a:ext uri="{FF2B5EF4-FFF2-40B4-BE49-F238E27FC236}">
                <a16:creationId xmlns:a16="http://schemas.microsoft.com/office/drawing/2014/main" id="{9D165168-6583-8135-7851-E117F375E831}"/>
              </a:ext>
            </a:extLst>
          </p:cNvPr>
          <p:cNvSpPr/>
          <p:nvPr/>
        </p:nvSpPr>
        <p:spPr>
          <a:xfrm>
            <a:off x="2352514" y="1394007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0.04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FB159131-CF1D-8264-5370-59677DB3254F}"/>
              </a:ext>
            </a:extLst>
          </p:cNvPr>
          <p:cNvSpPr/>
          <p:nvPr/>
        </p:nvSpPr>
        <p:spPr>
          <a:xfrm>
            <a:off x="2356339" y="3128746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0.01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BE5B5C70-C7FC-F547-F2D6-C3C9579DB022}"/>
              </a:ext>
            </a:extLst>
          </p:cNvPr>
          <p:cNvSpPr/>
          <p:nvPr/>
        </p:nvSpPr>
        <p:spPr>
          <a:xfrm>
            <a:off x="2356339" y="2884785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0.02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C20E701F-8984-CB97-3B67-EBAE78C9CD3A}"/>
              </a:ext>
            </a:extLst>
          </p:cNvPr>
          <p:cNvSpPr/>
          <p:nvPr/>
        </p:nvSpPr>
        <p:spPr>
          <a:xfrm>
            <a:off x="2356339" y="2640825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0.03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id="{E335C523-A301-E645-AF6B-BABF008352D5}"/>
              </a:ext>
            </a:extLst>
          </p:cNvPr>
          <p:cNvSpPr/>
          <p:nvPr/>
        </p:nvSpPr>
        <p:spPr>
          <a:xfrm>
            <a:off x="2356339" y="2433147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0.04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35" name="Rectangle 234">
            <a:extLst>
              <a:ext uri="{FF2B5EF4-FFF2-40B4-BE49-F238E27FC236}">
                <a16:creationId xmlns:a16="http://schemas.microsoft.com/office/drawing/2014/main" id="{0ECA3EA0-6A25-63E6-D89C-506869C75E08}"/>
              </a:ext>
            </a:extLst>
          </p:cNvPr>
          <p:cNvSpPr/>
          <p:nvPr/>
        </p:nvSpPr>
        <p:spPr>
          <a:xfrm>
            <a:off x="2352514" y="4170968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0.01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6D025929-4F7E-761F-526E-68325CD78D96}"/>
              </a:ext>
            </a:extLst>
          </p:cNvPr>
          <p:cNvSpPr/>
          <p:nvPr/>
        </p:nvSpPr>
        <p:spPr>
          <a:xfrm>
            <a:off x="2352514" y="3927007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0.02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B795A06A-1BDA-FB04-DCB3-885375F02D6A}"/>
              </a:ext>
            </a:extLst>
          </p:cNvPr>
          <p:cNvSpPr/>
          <p:nvPr/>
        </p:nvSpPr>
        <p:spPr>
          <a:xfrm>
            <a:off x="2352514" y="3683046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0.03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38" name="Rectangle 237">
            <a:extLst>
              <a:ext uri="{FF2B5EF4-FFF2-40B4-BE49-F238E27FC236}">
                <a16:creationId xmlns:a16="http://schemas.microsoft.com/office/drawing/2014/main" id="{43E9C72A-EA2A-D9B1-A07F-8E9451C4669A}"/>
              </a:ext>
            </a:extLst>
          </p:cNvPr>
          <p:cNvSpPr/>
          <p:nvPr/>
        </p:nvSpPr>
        <p:spPr>
          <a:xfrm>
            <a:off x="2352514" y="3475369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0.04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40" name="Rectangle 239">
            <a:extLst>
              <a:ext uri="{FF2B5EF4-FFF2-40B4-BE49-F238E27FC236}">
                <a16:creationId xmlns:a16="http://schemas.microsoft.com/office/drawing/2014/main" id="{0A516658-C0D0-0C3C-C99A-FE3B69937216}"/>
              </a:ext>
            </a:extLst>
          </p:cNvPr>
          <p:cNvSpPr/>
          <p:nvPr/>
        </p:nvSpPr>
        <p:spPr>
          <a:xfrm>
            <a:off x="2352514" y="5211520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0.01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41" name="Rectangle 240">
            <a:extLst>
              <a:ext uri="{FF2B5EF4-FFF2-40B4-BE49-F238E27FC236}">
                <a16:creationId xmlns:a16="http://schemas.microsoft.com/office/drawing/2014/main" id="{D1A7A3BC-BAA8-6639-7F9E-4B40248A76C2}"/>
              </a:ext>
            </a:extLst>
          </p:cNvPr>
          <p:cNvSpPr/>
          <p:nvPr/>
        </p:nvSpPr>
        <p:spPr>
          <a:xfrm>
            <a:off x="2352514" y="4967559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0.02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42" name="Rectangle 241">
            <a:extLst>
              <a:ext uri="{FF2B5EF4-FFF2-40B4-BE49-F238E27FC236}">
                <a16:creationId xmlns:a16="http://schemas.microsoft.com/office/drawing/2014/main" id="{31837C5D-B3C7-FA91-7E27-EA2CCF5A8034}"/>
              </a:ext>
            </a:extLst>
          </p:cNvPr>
          <p:cNvSpPr/>
          <p:nvPr/>
        </p:nvSpPr>
        <p:spPr>
          <a:xfrm>
            <a:off x="2352514" y="4723597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0.03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43" name="Rectangle 242">
            <a:extLst>
              <a:ext uri="{FF2B5EF4-FFF2-40B4-BE49-F238E27FC236}">
                <a16:creationId xmlns:a16="http://schemas.microsoft.com/office/drawing/2014/main" id="{1C6F2707-9648-3933-8EEB-417B492A87EB}"/>
              </a:ext>
            </a:extLst>
          </p:cNvPr>
          <p:cNvSpPr/>
          <p:nvPr/>
        </p:nvSpPr>
        <p:spPr>
          <a:xfrm>
            <a:off x="2352514" y="4515921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0.04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45" name="Rectangle 244">
            <a:extLst>
              <a:ext uri="{FF2B5EF4-FFF2-40B4-BE49-F238E27FC236}">
                <a16:creationId xmlns:a16="http://schemas.microsoft.com/office/drawing/2014/main" id="{B69063FA-4A9D-EDA7-0131-D0A161F8B97C}"/>
              </a:ext>
            </a:extLst>
          </p:cNvPr>
          <p:cNvSpPr/>
          <p:nvPr/>
        </p:nvSpPr>
        <p:spPr>
          <a:xfrm>
            <a:off x="2348024" y="6250789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0.01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46" name="Rectangle 245">
            <a:extLst>
              <a:ext uri="{FF2B5EF4-FFF2-40B4-BE49-F238E27FC236}">
                <a16:creationId xmlns:a16="http://schemas.microsoft.com/office/drawing/2014/main" id="{1A89BE9A-6283-96B8-ECA7-AE0C8EE1386C}"/>
              </a:ext>
            </a:extLst>
          </p:cNvPr>
          <p:cNvSpPr/>
          <p:nvPr/>
        </p:nvSpPr>
        <p:spPr>
          <a:xfrm>
            <a:off x="2348024" y="6006828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0.02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47" name="Rectangle 246">
            <a:extLst>
              <a:ext uri="{FF2B5EF4-FFF2-40B4-BE49-F238E27FC236}">
                <a16:creationId xmlns:a16="http://schemas.microsoft.com/office/drawing/2014/main" id="{1C196C2C-55D4-494E-E01C-B22230C8B9B7}"/>
              </a:ext>
            </a:extLst>
          </p:cNvPr>
          <p:cNvSpPr/>
          <p:nvPr/>
        </p:nvSpPr>
        <p:spPr>
          <a:xfrm>
            <a:off x="2348024" y="5762867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0.03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48" name="Rectangle 247">
            <a:extLst>
              <a:ext uri="{FF2B5EF4-FFF2-40B4-BE49-F238E27FC236}">
                <a16:creationId xmlns:a16="http://schemas.microsoft.com/office/drawing/2014/main" id="{D1CC269C-E046-1461-647C-701AADFCA15B}"/>
              </a:ext>
            </a:extLst>
          </p:cNvPr>
          <p:cNvSpPr/>
          <p:nvPr/>
        </p:nvSpPr>
        <p:spPr>
          <a:xfrm>
            <a:off x="2348024" y="5555190"/>
            <a:ext cx="403424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88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0.04</a:t>
            </a:r>
            <a:endParaRPr lang="en-GB" sz="888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F32C17-1003-07B1-7C44-A1454C4CEFAC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-4946165" y="169787"/>
            <a:ext cx="4319588" cy="610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295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154</Words>
  <Application>Microsoft Office PowerPoint</Application>
  <PresentationFormat>Custom</PresentationFormat>
  <Paragraphs>94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Aptos</vt:lpstr>
      <vt:lpstr>Aptos Display</vt:lpstr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Fatima Pillosu</dc:creator>
  <cp:lastModifiedBy>Fatima Pillosu</cp:lastModifiedBy>
  <cp:revision>1</cp:revision>
  <dcterms:created xsi:type="dcterms:W3CDTF">2025-07-03T10:20:20Z</dcterms:created>
  <dcterms:modified xsi:type="dcterms:W3CDTF">2025-07-03T12:07:45Z</dcterms:modified>
</cp:coreProperties>
</file>

<file path=docProps/thumbnail.jpeg>
</file>